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60" r:id="rId1"/>
  </p:sldMasterIdLst>
  <p:notesMasterIdLst>
    <p:notesMasterId r:id="rId22"/>
  </p:notesMasterIdLst>
  <p:handoutMasterIdLst>
    <p:handoutMasterId r:id="rId23"/>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985000" cy="92837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434" autoAdjust="0"/>
  </p:normalViewPr>
  <p:slideViewPr>
    <p:cSldViewPr snapToGrid="0" snapToObjects="1">
      <p:cViewPr varScale="1">
        <p:scale>
          <a:sx n="74" d="100"/>
          <a:sy n="74" d="100"/>
        </p:scale>
        <p:origin x="17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B61F9A53-C054-4567-A6A5-6F9ECE640AF5}" type="datetimeFigureOut">
              <a:rPr lang="en-US" altLang="en-US"/>
              <a:pPr>
                <a:defRPr/>
              </a:pPr>
              <a:t>5/17/2016</a:t>
            </a:fld>
            <a:endParaRPr lang="en-US" alt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eaLnBrk="1" hangingPunct="1">
              <a:defRPr sz="1200">
                <a:latin typeface="Calibri" panose="020F0502020204030204" pitchFamily="34" charset="0"/>
              </a:defRPr>
            </a:lvl1pPr>
          </a:lstStyle>
          <a:p>
            <a:fld id="{020D3C99-551E-49B1-BC5C-13C3DDEA6269}" type="slidenum">
              <a:rPr lang="en-US" altLang="en-US"/>
              <a:pPr/>
              <a:t>‹#›</a:t>
            </a:fld>
            <a:endParaRPr lang="en-US" altLang="en-US"/>
          </a:p>
        </p:txBody>
      </p:sp>
    </p:spTree>
    <p:extLst>
      <p:ext uri="{BB962C8B-B14F-4D97-AF65-F5344CB8AC3E}">
        <p14:creationId xmlns:p14="http://schemas.microsoft.com/office/powerpoint/2010/main" val="1561567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830174E-2AA2-4BCC-9E3D-0FB473B1F2D1}" type="datetimeFigureOut">
              <a:rPr lang="en-US" altLang="en-US"/>
              <a:pPr>
                <a:defRPr/>
              </a:pPr>
              <a:t>5/17/2016</a:t>
            </a:fld>
            <a:endParaRPr lang="en-US" alt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eaLnBrk="1" hangingPunct="1">
              <a:defRPr sz="1200">
                <a:latin typeface="Calibri" panose="020F0502020204030204" pitchFamily="34" charset="0"/>
              </a:defRPr>
            </a:lvl1pPr>
          </a:lstStyle>
          <a:p>
            <a:fld id="{3C85B8A4-4500-450A-8361-6D14ED76F850}" type="slidenum">
              <a:rPr lang="en-US" altLang="en-US"/>
              <a:pPr/>
              <a:t>‹#›</a:t>
            </a:fld>
            <a:endParaRPr lang="en-US" altLang="en-US"/>
          </a:p>
        </p:txBody>
      </p:sp>
    </p:spTree>
    <p:extLst>
      <p:ext uri="{BB962C8B-B14F-4D97-AF65-F5344CB8AC3E}">
        <p14:creationId xmlns:p14="http://schemas.microsoft.com/office/powerpoint/2010/main" val="61505677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187700" y="268288"/>
            <a:ext cx="5668963" cy="3900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5" name="Rectangle 4"/>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ctrTitle"/>
          </p:nvPr>
        </p:nvSpPr>
        <p:spPr>
          <a:xfrm>
            <a:off x="3200400" y="4208929"/>
            <a:ext cx="5458968" cy="1048684"/>
          </a:xfrm>
        </p:spPr>
        <p:txBody>
          <a:bodyPr rtlCol="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6" name="Date Placeholder 3"/>
          <p:cNvSpPr>
            <a:spLocks noGrp="1"/>
          </p:cNvSpPr>
          <p:nvPr>
            <p:ph type="dt" sz="half" idx="10"/>
          </p:nvPr>
        </p:nvSpPr>
        <p:spPr>
          <a:xfrm>
            <a:off x="3276600" y="390525"/>
            <a:ext cx="5505450" cy="365125"/>
          </a:xfrm>
        </p:spPr>
        <p:txBody>
          <a:bodyPr/>
          <a:lstStyle>
            <a:lvl1pPr>
              <a:defRPr sz="2200" b="0" smtClean="0">
                <a:solidFill>
                  <a:schemeClr val="bg1"/>
                </a:solidFill>
              </a:defRPr>
            </a:lvl1pPr>
          </a:lstStyle>
          <a:p>
            <a:fld id="{A3136ED8-C0B1-4B8D-834A-74D0DBD02631}" type="datetime1">
              <a:rPr lang="en-US" altLang="en-US"/>
              <a:pPr/>
              <a:t>5/17/2016</a:t>
            </a:fld>
            <a:endParaRPr lang="en-US" altLang="en-US"/>
          </a:p>
        </p:txBody>
      </p:sp>
      <p:sp>
        <p:nvSpPr>
          <p:cNvPr id="7" name="Footer Placeholder 4"/>
          <p:cNvSpPr>
            <a:spLocks noGrp="1"/>
          </p:cNvSpPr>
          <p:nvPr>
            <p:ph type="ftr" sz="quarter" idx="11"/>
          </p:nvPr>
        </p:nvSpPr>
        <p:spPr>
          <a:xfrm>
            <a:off x="3219450" y="6356350"/>
            <a:ext cx="4735513" cy="365125"/>
          </a:xfrm>
        </p:spPr>
        <p:txBody>
          <a:bodyPr wrap="square" numCol="1" anchorCtr="0" compatLnSpc="1">
            <a:prstTxWarp prst="textNoShape">
              <a:avLst/>
            </a:prstTxWarp>
          </a:bodyPr>
          <a:lstStyle>
            <a:lvl1pPr fontAlgn="base">
              <a:spcBef>
                <a:spcPct val="0"/>
              </a:spcBef>
              <a:spcAft>
                <a:spcPct val="0"/>
              </a:spcAft>
              <a:defRPr smtClean="0">
                <a:solidFill>
                  <a:srgbClr val="81877B"/>
                </a:solidFill>
                <a:ea typeface="MS PGothic" panose="020B0600070205080204" pitchFamily="34" charset="-128"/>
              </a:defRPr>
            </a:lvl1pPr>
          </a:lstStyle>
          <a:p>
            <a:endParaRPr lang="en-US" altLang="en-US"/>
          </a:p>
        </p:txBody>
      </p:sp>
      <p:sp>
        <p:nvSpPr>
          <p:cNvPr id="8" name="Slide Number Placeholder 5"/>
          <p:cNvSpPr>
            <a:spLocks noGrp="1"/>
          </p:cNvSpPr>
          <p:nvPr>
            <p:ph type="sldNum" sz="quarter" idx="12"/>
          </p:nvPr>
        </p:nvSpPr>
        <p:spPr>
          <a:xfrm>
            <a:off x="8256588" y="6356350"/>
            <a:ext cx="685800" cy="365125"/>
          </a:xfrm>
        </p:spPr>
        <p:txBody>
          <a:bodyPr/>
          <a:lstStyle>
            <a:lvl1pPr>
              <a:defRPr sz="1100">
                <a:solidFill>
                  <a:srgbClr val="81877B"/>
                </a:solidFill>
              </a:defRPr>
            </a:lvl1pPr>
          </a:lstStyle>
          <a:p>
            <a:fld id="{6FB02DFD-D17E-4B8A-B26C-50191B224B0D}" type="slidenum">
              <a:rPr lang="en-US" altLang="en-US"/>
              <a:pPr/>
              <a:t>‹#›</a:t>
            </a:fld>
            <a:endParaRPr lang="en-US" altLang="en-US"/>
          </a:p>
        </p:txBody>
      </p:sp>
    </p:spTree>
    <p:extLst>
      <p:ext uri="{BB962C8B-B14F-4D97-AF65-F5344CB8AC3E}">
        <p14:creationId xmlns:p14="http://schemas.microsoft.com/office/powerpoint/2010/main" val="324982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a:defRPr/>
            </a:pPr>
            <a:fld id="{3756E4C1-B9C6-492E-B5DB-755486F6769D}" type="datetime1">
              <a:rPr lang="en-US" altLang="en-US"/>
              <a:pPr>
                <a:defRPr/>
              </a:pPr>
              <a:t>5/17/2016</a:t>
            </a:fld>
            <a:endParaRPr lang="en-US" alt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fld id="{306D75B3-3334-4DA4-9E4C-9F38B956CC9E}" type="slidenum">
              <a:rPr lang="en-US" altLang="en-US"/>
              <a:pPr/>
              <a:t>‹#›</a:t>
            </a:fld>
            <a:endParaRPr lang="en-US" altLang="en-US"/>
          </a:p>
        </p:txBody>
      </p:sp>
    </p:spTree>
    <p:extLst>
      <p:ext uri="{BB962C8B-B14F-4D97-AF65-F5344CB8AC3E}">
        <p14:creationId xmlns:p14="http://schemas.microsoft.com/office/powerpoint/2010/main" val="367142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6"/>
          </p:nvPr>
        </p:nvSpPr>
        <p:spPr/>
        <p:txBody>
          <a:bodyPr/>
          <a:lstStyle>
            <a:lvl1pPr>
              <a:defRPr/>
            </a:lvl1pPr>
          </a:lstStyle>
          <a:p>
            <a:pPr>
              <a:defRPr/>
            </a:pPr>
            <a:fld id="{A8092909-E8B8-4F5C-9B0D-231C2B9CFFC9}" type="datetime1">
              <a:rPr lang="en-US" altLang="en-US"/>
              <a:pPr>
                <a:defRPr/>
              </a:pPr>
              <a:t>5/17/2016</a:t>
            </a:fld>
            <a:endParaRPr lang="en-US" altLang="en-US"/>
          </a:p>
        </p:txBody>
      </p:sp>
      <p:sp>
        <p:nvSpPr>
          <p:cNvPr id="10" name="Footer Placeholder 5"/>
          <p:cNvSpPr>
            <a:spLocks noGrp="1"/>
          </p:cNvSpPr>
          <p:nvPr>
            <p:ph type="ftr" sz="quarter" idx="17"/>
          </p:nvPr>
        </p:nvSpPr>
        <p:spPr/>
        <p:txBody>
          <a:bodyPr/>
          <a:lstStyle>
            <a:lvl1pPr>
              <a:defRPr/>
            </a:lvl1pPr>
          </a:lstStyle>
          <a:p>
            <a:pPr>
              <a:defRPr/>
            </a:pPr>
            <a:endParaRPr lang="en-US"/>
          </a:p>
        </p:txBody>
      </p:sp>
      <p:sp>
        <p:nvSpPr>
          <p:cNvPr id="13" name="Slide Number Placeholder 6"/>
          <p:cNvSpPr>
            <a:spLocks noGrp="1"/>
          </p:cNvSpPr>
          <p:nvPr>
            <p:ph type="sldNum" sz="quarter" idx="18"/>
          </p:nvPr>
        </p:nvSpPr>
        <p:spPr/>
        <p:txBody>
          <a:bodyPr/>
          <a:lstStyle>
            <a:lvl1pPr>
              <a:defRPr/>
            </a:lvl1pPr>
          </a:lstStyle>
          <a:p>
            <a:fld id="{0195F8BF-B2EA-4615-BAD5-12B91B91ACE7}" type="slidenum">
              <a:rPr lang="en-US" altLang="en-US"/>
              <a:pPr/>
              <a:t>‹#›</a:t>
            </a:fld>
            <a:endParaRPr lang="en-US" altLang="en-US"/>
          </a:p>
        </p:txBody>
      </p:sp>
    </p:spTree>
    <p:extLst>
      <p:ext uri="{BB962C8B-B14F-4D97-AF65-F5344CB8AC3E}">
        <p14:creationId xmlns:p14="http://schemas.microsoft.com/office/powerpoint/2010/main" val="1712636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520B0457-BDD9-4C6D-924B-4AAC420AA941}" type="datetime1">
              <a:rPr lang="en-US" altLang="en-US"/>
              <a:pPr>
                <a:defRPr/>
              </a:pPr>
              <a:t>5/17/2016</a:t>
            </a:fld>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90AA98AC-F7D5-43A7-9A54-7D5454DD7B63}" type="slidenum">
              <a:rPr lang="en-US" altLang="en-US"/>
              <a:pPr/>
              <a:t>‹#›</a:t>
            </a:fld>
            <a:endParaRPr lang="en-US" altLang="en-US"/>
          </a:p>
        </p:txBody>
      </p:sp>
    </p:spTree>
    <p:extLst>
      <p:ext uri="{BB962C8B-B14F-4D97-AF65-F5344CB8AC3E}">
        <p14:creationId xmlns:p14="http://schemas.microsoft.com/office/powerpoint/2010/main" val="1446856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pPr>
              <a:defRPr/>
            </a:pPr>
            <a:fld id="{F07865EB-29C0-4ED1-91CE-7E89D7E4BCA2}" type="datetime1">
              <a:rPr lang="en-US" altLang="en-US"/>
              <a:pPr>
                <a:defRPr/>
              </a:pPr>
              <a:t>5/17/2016</a:t>
            </a:fld>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4AC4D63F-5184-4FBB-8565-59D1ED294AB9}" type="slidenum">
              <a:rPr lang="en-US" altLang="en-US"/>
              <a:pPr/>
              <a:t>‹#›</a:t>
            </a:fld>
            <a:endParaRPr lang="en-US" altLang="en-US"/>
          </a:p>
        </p:txBody>
      </p:sp>
    </p:spTree>
    <p:extLst>
      <p:ext uri="{BB962C8B-B14F-4D97-AF65-F5344CB8AC3E}">
        <p14:creationId xmlns:p14="http://schemas.microsoft.com/office/powerpoint/2010/main" val="1581619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C84697E2-CC04-47D7-B2A1-C62C6CBDA48F}" type="datetime1">
              <a:rPr lang="en-US" altLang="en-US"/>
              <a:pPr>
                <a:defRPr/>
              </a:pPr>
              <a:t>5/17/2016</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1D968D5E-E21B-4A95-A4C4-F3DC83B4D5F1}" type="slidenum">
              <a:rPr lang="en-US" altLang="en-US"/>
              <a:pPr/>
              <a:t>‹#›</a:t>
            </a:fld>
            <a:endParaRPr lang="en-US" altLang="en-US"/>
          </a:p>
        </p:txBody>
      </p:sp>
    </p:spTree>
    <p:extLst>
      <p:ext uri="{BB962C8B-B14F-4D97-AF65-F5344CB8AC3E}">
        <p14:creationId xmlns:p14="http://schemas.microsoft.com/office/powerpoint/2010/main" val="1276480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p:cNvSpPr/>
          <p:nvPr/>
        </p:nvSpPr>
        <p:spPr>
          <a:xfrm>
            <a:off x="4746625" y="268288"/>
            <a:ext cx="41148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9"/>
          <p:cNvSpPr>
            <a:spLocks noGrp="1"/>
          </p:cNvSpPr>
          <p:nvPr>
            <p:ph type="pic" sz="quarter" idx="13"/>
          </p:nvPr>
        </p:nvSpPr>
        <p:spPr>
          <a:xfrm>
            <a:off x="4760258" y="990600"/>
            <a:ext cx="4096512" cy="5611813"/>
          </a:xfrm>
        </p:spPr>
        <p:txBody>
          <a:bodyPr rtlCol="0">
            <a:normAutofit/>
          </a:bodyPr>
          <a:lstStyle>
            <a:lvl1pPr>
              <a:buNone/>
              <a:defRPr/>
            </a:lvl1pPr>
          </a:lstStyle>
          <a:p>
            <a:pPr lvl="0"/>
            <a:r>
              <a:rPr lang="en-US" noProof="0" smtClean="0"/>
              <a:t>Drag picture to placeholder or click icon to add</a:t>
            </a:r>
            <a:endParaRPr noProof="0"/>
          </a:p>
        </p:txBody>
      </p:sp>
      <p:sp>
        <p:nvSpPr>
          <p:cNvPr id="6" name="Date Placeholder 4"/>
          <p:cNvSpPr>
            <a:spLocks noGrp="1"/>
          </p:cNvSpPr>
          <p:nvPr>
            <p:ph type="dt" sz="half" idx="14"/>
          </p:nvPr>
        </p:nvSpPr>
        <p:spPr>
          <a:xfrm>
            <a:off x="161925" y="6124575"/>
            <a:ext cx="1752600" cy="365125"/>
          </a:xfrm>
        </p:spPr>
        <p:txBody>
          <a:bodyPr/>
          <a:lstStyle>
            <a:lvl1pPr algn="l">
              <a:defRPr/>
            </a:lvl1pPr>
          </a:lstStyle>
          <a:p>
            <a:pPr>
              <a:defRPr/>
            </a:pPr>
            <a:fld id="{B0B82199-AF54-49BD-A07E-7FBA7709C174}" type="datetime1">
              <a:rPr lang="en-US" altLang="en-US"/>
              <a:pPr>
                <a:defRPr/>
              </a:pPr>
              <a:t>5/17/2016</a:t>
            </a:fld>
            <a:endParaRPr lang="en-US" altLang="en-US"/>
          </a:p>
        </p:txBody>
      </p:sp>
      <p:sp>
        <p:nvSpPr>
          <p:cNvPr id="7" name="Footer Placeholder 5"/>
          <p:cNvSpPr>
            <a:spLocks noGrp="1"/>
          </p:cNvSpPr>
          <p:nvPr>
            <p:ph type="ftr" sz="quarter" idx="15"/>
          </p:nvPr>
        </p:nvSpPr>
        <p:spPr>
          <a:xfrm>
            <a:off x="174625" y="6356350"/>
            <a:ext cx="3863975" cy="365125"/>
          </a:xfrm>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fld id="{5AA3CB4B-76DF-453F-830B-9B4A99796C02}" type="slidenum">
              <a:rPr lang="en-US" altLang="en-US"/>
              <a:pPr/>
              <a:t>‹#›</a:t>
            </a:fld>
            <a:endParaRPr lang="en-US" altLang="en-US"/>
          </a:p>
        </p:txBody>
      </p:sp>
    </p:spTree>
    <p:extLst>
      <p:ext uri="{BB962C8B-B14F-4D97-AF65-F5344CB8AC3E}">
        <p14:creationId xmlns:p14="http://schemas.microsoft.com/office/powerpoint/2010/main" val="1048585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7216775" y="268288"/>
            <a:ext cx="163988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70F9C41-F6BD-4903-A404-2790AC2F9C87}" type="datetime1">
              <a:rPr lang="en-US" altLang="en-US"/>
              <a:pPr>
                <a:defRPr/>
              </a:pPr>
              <a:t>5/17/2016</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82BA5615-C131-47C0-8566-41FF6D57F49C}" type="slidenum">
              <a:rPr lang="en-US" altLang="en-US"/>
              <a:pPr/>
              <a:t>‹#›</a:t>
            </a:fld>
            <a:endParaRPr lang="en-US" altLang="en-US"/>
          </a:p>
        </p:txBody>
      </p:sp>
    </p:spTree>
    <p:extLst>
      <p:ext uri="{BB962C8B-B14F-4D97-AF65-F5344CB8AC3E}">
        <p14:creationId xmlns:p14="http://schemas.microsoft.com/office/powerpoint/2010/main" val="3801734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938" y="268288"/>
            <a:ext cx="720725"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a:off x="3352800" y="268288"/>
            <a:ext cx="47019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1" name="Picture Placeholder 2"/>
          <p:cNvSpPr>
            <a:spLocks noGrp="1"/>
          </p:cNvSpPr>
          <p:nvPr>
            <p:ph type="pic" idx="14"/>
          </p:nvPr>
        </p:nvSpPr>
        <p:spPr>
          <a:xfrm>
            <a:off x="33528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2" name="Picture Placeholder 2"/>
          <p:cNvSpPr>
            <a:spLocks noGrp="1"/>
          </p:cNvSpPr>
          <p:nvPr>
            <p:ph type="pic" idx="15"/>
          </p:nvPr>
        </p:nvSpPr>
        <p:spPr>
          <a:xfrm>
            <a:off x="57505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9" name="Date Placeholder 4"/>
          <p:cNvSpPr>
            <a:spLocks noGrp="1"/>
          </p:cNvSpPr>
          <p:nvPr>
            <p:ph type="dt" sz="half" idx="16"/>
          </p:nvPr>
        </p:nvSpPr>
        <p:spPr/>
        <p:txBody>
          <a:bodyPr/>
          <a:lstStyle>
            <a:lvl1pPr>
              <a:defRPr/>
            </a:lvl1pPr>
          </a:lstStyle>
          <a:p>
            <a:pPr>
              <a:defRPr/>
            </a:pPr>
            <a:fld id="{85C74F41-7799-4CBA-B633-0BC367ADCAEE}" type="datetime1">
              <a:rPr lang="en-US" altLang="en-US"/>
              <a:pPr>
                <a:defRPr/>
              </a:pPr>
              <a:t>5/17/2016</a:t>
            </a:fld>
            <a:endParaRPr lang="en-US" altLang="en-US"/>
          </a:p>
        </p:txBody>
      </p:sp>
      <p:sp>
        <p:nvSpPr>
          <p:cNvPr id="13" name="Footer Placeholder 5"/>
          <p:cNvSpPr>
            <a:spLocks noGrp="1"/>
          </p:cNvSpPr>
          <p:nvPr>
            <p:ph type="ftr" sz="quarter" idx="17"/>
          </p:nvPr>
        </p:nvSpPr>
        <p:spPr/>
        <p:txBody>
          <a:bodyPr/>
          <a:lstStyle>
            <a:lvl1pPr>
              <a:defRPr/>
            </a:lvl1pPr>
          </a:lstStyle>
          <a:p>
            <a:pPr>
              <a:defRPr/>
            </a:pPr>
            <a:endParaRPr lang="en-US"/>
          </a:p>
        </p:txBody>
      </p:sp>
      <p:sp>
        <p:nvSpPr>
          <p:cNvPr id="14" name="Slide Number Placeholder 6"/>
          <p:cNvSpPr>
            <a:spLocks noGrp="1"/>
          </p:cNvSpPr>
          <p:nvPr>
            <p:ph type="sldNum" sz="quarter" idx="18"/>
          </p:nvPr>
        </p:nvSpPr>
        <p:spPr/>
        <p:txBody>
          <a:bodyPr/>
          <a:lstStyle>
            <a:lvl1pPr>
              <a:defRPr/>
            </a:lvl1pPr>
          </a:lstStyle>
          <a:p>
            <a:fld id="{44E7A5FE-D850-46F0-9E1C-24A7BE18F46C}" type="slidenum">
              <a:rPr lang="en-US" altLang="en-US"/>
              <a:pPr/>
              <a:t>‹#›</a:t>
            </a:fld>
            <a:endParaRPr lang="en-US" altLang="en-US"/>
          </a:p>
        </p:txBody>
      </p:sp>
    </p:spTree>
    <p:extLst>
      <p:ext uri="{BB962C8B-B14F-4D97-AF65-F5344CB8AC3E}">
        <p14:creationId xmlns:p14="http://schemas.microsoft.com/office/powerpoint/2010/main" val="2241709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6D9DF1F2-4EEE-4F2A-AA8A-9EA34FCD1610}" type="datetime1">
              <a:rPr lang="en-US" altLang="en-US"/>
              <a:pPr>
                <a:defRPr/>
              </a:pPr>
              <a:t>5/17/2016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AD2EEC-31DC-4F2F-88AE-A00060F742AB}" type="slidenum">
              <a:rPr lang="en-US" altLang="en-US"/>
              <a:pPr/>
              <a:t>‹#›</a:t>
            </a:fld>
            <a:endParaRPr lang="en-US" altLang="en-US"/>
          </a:p>
        </p:txBody>
      </p:sp>
    </p:spTree>
    <p:extLst>
      <p:ext uri="{BB962C8B-B14F-4D97-AF65-F5344CB8AC3E}">
        <p14:creationId xmlns:p14="http://schemas.microsoft.com/office/powerpoint/2010/main" val="2461163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Vertical Title 1"/>
          <p:cNvSpPr>
            <a:spLocks noGrp="1"/>
          </p:cNvSpPr>
          <p:nvPr>
            <p:ph type="title" orient="vert"/>
          </p:nvPr>
        </p:nvSpPr>
        <p:spPr>
          <a:xfrm>
            <a:off x="7543799" y="1035424"/>
            <a:ext cx="1322295" cy="5090739"/>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B07CB85F-AD38-4CFA-997A-74CF4A18AFFC}" type="datetime1">
              <a:rPr lang="en-US" altLang="en-US"/>
              <a:pPr>
                <a:defRPr/>
              </a:pPr>
              <a:t>5/17/2016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FD46C22-D32A-4ECE-8EC9-52026B4CD999}" type="slidenum">
              <a:rPr lang="en-US" altLang="en-US"/>
              <a:pPr/>
              <a:t>‹#›</a:t>
            </a:fld>
            <a:endParaRPr lang="en-US" altLang="en-US"/>
          </a:p>
        </p:txBody>
      </p:sp>
    </p:spTree>
    <p:extLst>
      <p:ext uri="{BB962C8B-B14F-4D97-AF65-F5344CB8AC3E}">
        <p14:creationId xmlns:p14="http://schemas.microsoft.com/office/powerpoint/2010/main" val="202053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a:xfrm>
            <a:off x="7212013" y="6356350"/>
            <a:ext cx="1752600" cy="365125"/>
          </a:xfrm>
        </p:spPr>
        <p:txBody>
          <a:bodyPr/>
          <a:lstStyle>
            <a:lvl1pPr>
              <a:defRPr/>
            </a:lvl1pPr>
          </a:lstStyle>
          <a:p>
            <a:pPr>
              <a:defRPr/>
            </a:pPr>
            <a:fld id="{4AE49B4D-FF41-4B52-9CD1-5306CE7BDFEF}" type="datetime1">
              <a:rPr lang="en-US" altLang="en-US"/>
              <a:pPr>
                <a:defRPr/>
              </a:pPr>
              <a:t>5/17/2016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560D470-6AC8-4F59-B238-B820E067788C}" type="slidenum">
              <a:rPr lang="en-US" altLang="en-US"/>
              <a:pPr/>
              <a:t>‹#›</a:t>
            </a:fld>
            <a:endParaRPr lang="en-US" altLang="en-US"/>
          </a:p>
        </p:txBody>
      </p:sp>
    </p:spTree>
    <p:extLst>
      <p:ext uri="{BB962C8B-B14F-4D97-AF65-F5344CB8AC3E}">
        <p14:creationId xmlns:p14="http://schemas.microsoft.com/office/powerpoint/2010/main" val="135847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3187700" y="268288"/>
            <a:ext cx="5668963"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6" name="Rectangle 5"/>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3200400" y="2877671"/>
            <a:ext cx="5646867" cy="1280160"/>
          </a:xfrm>
        </p:spPr>
        <p:txBody>
          <a:bodyPr rtlCol="0">
            <a:normAutofit/>
          </a:bodyPr>
          <a:lstStyle>
            <a:lvl1pPr>
              <a:buNone/>
              <a:defRPr/>
            </a:lvl1pPr>
          </a:lstStyle>
          <a:p>
            <a:pPr lvl="0"/>
            <a:r>
              <a:rPr lang="en-US" noProof="0" smtClean="0"/>
              <a:t>Drag picture to placeholder or click icon to add</a:t>
            </a:r>
            <a:endParaRPr noProof="0"/>
          </a:p>
        </p:txBody>
      </p:sp>
      <p:sp>
        <p:nvSpPr>
          <p:cNvPr id="7" name="Date Placeholder 3"/>
          <p:cNvSpPr>
            <a:spLocks noGrp="1"/>
          </p:cNvSpPr>
          <p:nvPr>
            <p:ph type="dt" sz="half" idx="14"/>
          </p:nvPr>
        </p:nvSpPr>
        <p:spPr>
          <a:xfrm>
            <a:off x="3276600" y="390525"/>
            <a:ext cx="5499100" cy="365125"/>
          </a:xfrm>
        </p:spPr>
        <p:txBody>
          <a:bodyPr/>
          <a:lstStyle>
            <a:lvl1pPr>
              <a:defRPr sz="2200" b="0">
                <a:solidFill>
                  <a:schemeClr val="bg1"/>
                </a:solidFill>
              </a:defRPr>
            </a:lvl1pPr>
          </a:lstStyle>
          <a:p>
            <a:pPr>
              <a:defRPr/>
            </a:pPr>
            <a:fld id="{BD1414D8-FEEF-4B7F-AFDF-37DA4CDA57D3}" type="datetime1">
              <a:rPr lang="en-US" altLang="en-US"/>
              <a:pPr>
                <a:defRPr/>
              </a:pPr>
              <a:t>5/17/2016</a:t>
            </a:fld>
            <a:endParaRPr lang="en-US" altLang="en-US"/>
          </a:p>
        </p:txBody>
      </p:sp>
      <p:sp>
        <p:nvSpPr>
          <p:cNvPr id="8" name="Footer Placeholder 4"/>
          <p:cNvSpPr>
            <a:spLocks noGrp="1"/>
          </p:cNvSpPr>
          <p:nvPr>
            <p:ph type="ftr" sz="quarter" idx="15"/>
          </p:nvPr>
        </p:nvSpPr>
        <p:spPr>
          <a:xfrm>
            <a:off x="3213100" y="6356350"/>
            <a:ext cx="4735513" cy="365125"/>
          </a:xfrm>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8266113" y="6356350"/>
            <a:ext cx="685800" cy="365125"/>
          </a:xfrm>
        </p:spPr>
        <p:txBody>
          <a:bodyPr/>
          <a:lstStyle>
            <a:lvl1pPr>
              <a:defRPr sz="1100">
                <a:solidFill>
                  <a:srgbClr val="81877B"/>
                </a:solidFill>
              </a:defRPr>
            </a:lvl1pPr>
          </a:lstStyle>
          <a:p>
            <a:fld id="{69DABA4A-1282-475C-9F4E-7AE89DA55A9C}" type="slidenum">
              <a:rPr lang="en-US" altLang="en-US"/>
              <a:pPr/>
              <a:t>‹#›</a:t>
            </a:fld>
            <a:endParaRPr lang="en-US" altLang="en-US"/>
          </a:p>
        </p:txBody>
      </p:sp>
    </p:spTree>
    <p:extLst>
      <p:ext uri="{BB962C8B-B14F-4D97-AF65-F5344CB8AC3E}">
        <p14:creationId xmlns:p14="http://schemas.microsoft.com/office/powerpoint/2010/main" val="239559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5" name="Rectangle 4"/>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n-US" noProof="0" smtClean="0"/>
              <a:t>Drag picture to placeholder or click icon to add</a:t>
            </a:r>
            <a:endParaRPr noProof="0"/>
          </a:p>
        </p:txBody>
      </p:sp>
      <p:sp>
        <p:nvSpPr>
          <p:cNvPr id="6" name="Date Placeholder 3"/>
          <p:cNvSpPr>
            <a:spLocks noGrp="1"/>
          </p:cNvSpPr>
          <p:nvPr>
            <p:ph type="dt" sz="half" idx="14"/>
          </p:nvPr>
        </p:nvSpPr>
        <p:spPr>
          <a:xfrm>
            <a:off x="7212013" y="6356350"/>
            <a:ext cx="1752600" cy="365125"/>
          </a:xfrm>
        </p:spPr>
        <p:txBody>
          <a:bodyPr/>
          <a:lstStyle>
            <a:lvl1pPr>
              <a:defRPr/>
            </a:lvl1pPr>
          </a:lstStyle>
          <a:p>
            <a:pPr>
              <a:defRPr/>
            </a:pPr>
            <a:fld id="{1ED134CC-38D2-4BFD-A02C-41B085F8006D}" type="datetime1">
              <a:rPr lang="en-US" altLang="en-US"/>
              <a:pPr>
                <a:defRPr/>
              </a:pPr>
              <a:t>5/17/2016</a:t>
            </a:fld>
            <a:endParaRPr lang="en-US" altLang="en-US"/>
          </a:p>
        </p:txBody>
      </p:sp>
      <p:sp>
        <p:nvSpPr>
          <p:cNvPr id="7" name="Footer Placeholder 4"/>
          <p:cNvSpPr>
            <a:spLocks noGrp="1"/>
          </p:cNvSpPr>
          <p:nvPr>
            <p:ph type="ftr" sz="quarter" idx="15"/>
          </p:nvPr>
        </p:nvSpPr>
        <p:spPr>
          <a:xfrm>
            <a:off x="2178050" y="6356350"/>
            <a:ext cx="4927600" cy="365125"/>
          </a:xfrm>
        </p:spPr>
        <p:txBody>
          <a:bodyPr/>
          <a:lstStyle>
            <a:lvl1pPr>
              <a:defRPr/>
            </a:lvl1pPr>
          </a:lstStyle>
          <a:p>
            <a:pPr>
              <a:defRPr/>
            </a:pPr>
            <a:endParaRPr lang="en-US"/>
          </a:p>
        </p:txBody>
      </p:sp>
      <p:sp>
        <p:nvSpPr>
          <p:cNvPr id="8" name="Slide Number Placeholder 5"/>
          <p:cNvSpPr>
            <a:spLocks noGrp="1"/>
          </p:cNvSpPr>
          <p:nvPr>
            <p:ph type="sldNum" sz="quarter" idx="16"/>
          </p:nvPr>
        </p:nvSpPr>
        <p:spPr>
          <a:xfrm>
            <a:off x="331788" y="360363"/>
            <a:ext cx="506412" cy="365125"/>
          </a:xfrm>
        </p:spPr>
        <p:txBody>
          <a:bodyPr/>
          <a:lstStyle>
            <a:lvl1pPr>
              <a:defRPr/>
            </a:lvl1pPr>
          </a:lstStyle>
          <a:p>
            <a:fld id="{C9BBD7FE-9188-4AA1-BDE6-B7486A700D9B}" type="slidenum">
              <a:rPr lang="en-US" altLang="en-US"/>
              <a:pPr/>
              <a:t>‹#›</a:t>
            </a:fld>
            <a:endParaRPr lang="en-US" altLang="en-US"/>
          </a:p>
        </p:txBody>
      </p:sp>
    </p:spTree>
    <p:extLst>
      <p:ext uri="{BB962C8B-B14F-4D97-AF65-F5344CB8AC3E}">
        <p14:creationId xmlns:p14="http://schemas.microsoft.com/office/powerpoint/2010/main" val="368426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7759700" y="268288"/>
            <a:ext cx="1098550"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2209801" y="3429000"/>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5562600" y="6356350"/>
            <a:ext cx="1622425" cy="365125"/>
          </a:xfrm>
        </p:spPr>
        <p:txBody>
          <a:bodyPr/>
          <a:lstStyle>
            <a:lvl1pPr>
              <a:defRPr/>
            </a:lvl1pPr>
          </a:lstStyle>
          <a:p>
            <a:pPr>
              <a:defRPr/>
            </a:pPr>
            <a:fld id="{B5E8F873-41C0-4439-AA99-EE41E50980C9}" type="datetime1">
              <a:rPr lang="en-US" altLang="en-US"/>
              <a:pPr>
                <a:defRPr/>
              </a:pPr>
              <a:t>5/17/2016</a:t>
            </a:fld>
            <a:endParaRPr lang="en-US" altLang="en-US"/>
          </a:p>
        </p:txBody>
      </p:sp>
      <p:sp>
        <p:nvSpPr>
          <p:cNvPr id="6" name="Footer Placeholder 4"/>
          <p:cNvSpPr>
            <a:spLocks noGrp="1"/>
          </p:cNvSpPr>
          <p:nvPr>
            <p:ph type="ftr" sz="quarter" idx="11"/>
          </p:nvPr>
        </p:nvSpPr>
        <p:spPr>
          <a:xfrm>
            <a:off x="174625" y="6356350"/>
            <a:ext cx="5311775"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E164D4D-9C4E-4FF1-B441-28EE53A33EE9}" type="slidenum">
              <a:rPr lang="en-US" altLang="en-US"/>
              <a:pPr/>
              <a:t>‹#›</a:t>
            </a:fld>
            <a:endParaRPr lang="en-US" altLang="en-US"/>
          </a:p>
        </p:txBody>
      </p:sp>
    </p:spTree>
    <p:extLst>
      <p:ext uri="{BB962C8B-B14F-4D97-AF65-F5344CB8AC3E}">
        <p14:creationId xmlns:p14="http://schemas.microsoft.com/office/powerpoint/2010/main" val="404958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n-US" noProof="0" smtClean="0"/>
              <a:t>Drag picture to placeholder or click icon to add</a:t>
            </a:r>
            <a:endParaRPr noProof="0"/>
          </a:p>
        </p:txBody>
      </p:sp>
      <p:sp>
        <p:nvSpPr>
          <p:cNvPr id="6" name="Slide Number Placeholder 5"/>
          <p:cNvSpPr>
            <a:spLocks noGrp="1"/>
          </p:cNvSpPr>
          <p:nvPr>
            <p:ph type="sldNum" sz="quarter" idx="14"/>
          </p:nvPr>
        </p:nvSpPr>
        <p:spPr>
          <a:xfrm>
            <a:off x="350838" y="6105525"/>
            <a:ext cx="506412" cy="365125"/>
          </a:xfrm>
        </p:spPr>
        <p:txBody>
          <a:bodyPr/>
          <a:lstStyle>
            <a:lvl1pPr>
              <a:defRPr/>
            </a:lvl1pPr>
          </a:lstStyle>
          <a:p>
            <a:fld id="{01318728-1C9F-4600-A89C-C8C37A5502E1}" type="slidenum">
              <a:rPr lang="en-US" altLang="en-US"/>
              <a:pPr/>
              <a:t>‹#›</a:t>
            </a:fld>
            <a:endParaRPr lang="en-US" altLang="en-US"/>
          </a:p>
        </p:txBody>
      </p:sp>
    </p:spTree>
    <p:extLst>
      <p:ext uri="{BB962C8B-B14F-4D97-AF65-F5344CB8AC3E}">
        <p14:creationId xmlns:p14="http://schemas.microsoft.com/office/powerpoint/2010/main" val="57885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0"/>
          </p:nvPr>
        </p:nvSpPr>
        <p:spPr/>
        <p:txBody>
          <a:bodyPr/>
          <a:lstStyle>
            <a:lvl1pPr>
              <a:defRPr/>
            </a:lvl1pPr>
          </a:lstStyle>
          <a:p>
            <a:pPr>
              <a:defRPr/>
            </a:pPr>
            <a:fld id="{0AFC3D26-7437-45D8-B528-3268ECD1CDFC}" type="datetime1">
              <a:rPr lang="en-US" altLang="en-US"/>
              <a:pPr>
                <a:defRPr/>
              </a:pPr>
              <a:t>5/17/2016</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8C2AAF3D-4C09-4D5A-AA08-3D08DA784F09}" type="slidenum">
              <a:rPr lang="en-US" altLang="en-US"/>
              <a:pPr/>
              <a:t>‹#›</a:t>
            </a:fld>
            <a:endParaRPr lang="en-US" altLang="en-US"/>
          </a:p>
        </p:txBody>
      </p:sp>
    </p:spTree>
    <p:extLst>
      <p:ext uri="{BB962C8B-B14F-4D97-AF65-F5344CB8AC3E}">
        <p14:creationId xmlns:p14="http://schemas.microsoft.com/office/powerpoint/2010/main" val="289645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6"/>
          <p:cNvSpPr>
            <a:spLocks noGrp="1"/>
          </p:cNvSpPr>
          <p:nvPr>
            <p:ph type="dt" sz="half" idx="10"/>
          </p:nvPr>
        </p:nvSpPr>
        <p:spPr/>
        <p:txBody>
          <a:bodyPr/>
          <a:lstStyle>
            <a:lvl1pPr>
              <a:defRPr/>
            </a:lvl1pPr>
          </a:lstStyle>
          <a:p>
            <a:pPr>
              <a:defRPr/>
            </a:pPr>
            <a:fld id="{F9BDE129-193E-40CB-BD77-503329ED48AC}" type="datetime1">
              <a:rPr lang="en-US" altLang="en-US"/>
              <a:pPr>
                <a:defRPr/>
              </a:pPr>
              <a:t>5/17/2016</a:t>
            </a:fld>
            <a:endParaRPr lang="en-US" alt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3AEA22C2-0135-4852-8FE3-26252FEF05ED}" type="slidenum">
              <a:rPr lang="en-US" altLang="en-US"/>
              <a:pPr/>
              <a:t>‹#›</a:t>
            </a:fld>
            <a:endParaRPr lang="en-US" altLang="en-US"/>
          </a:p>
        </p:txBody>
      </p:sp>
    </p:spTree>
    <p:extLst>
      <p:ext uri="{BB962C8B-B14F-4D97-AF65-F5344CB8AC3E}">
        <p14:creationId xmlns:p14="http://schemas.microsoft.com/office/powerpoint/2010/main" val="181151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4"/>
          </p:nvPr>
        </p:nvSpPr>
        <p:spPr/>
        <p:txBody>
          <a:bodyPr/>
          <a:lstStyle>
            <a:lvl1pPr>
              <a:defRPr/>
            </a:lvl1pPr>
          </a:lstStyle>
          <a:p>
            <a:pPr>
              <a:defRPr/>
            </a:pPr>
            <a:fld id="{BB82224E-6D0E-4C01-BED5-6481C64745A1}" type="datetime1">
              <a:rPr lang="en-US" altLang="en-US"/>
              <a:pPr>
                <a:defRPr/>
              </a:pPr>
              <a:t>5/17/2016</a:t>
            </a:fld>
            <a:endParaRPr lang="en-US" alt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fld id="{DCE5CE06-FA3A-4BAE-8502-9C4AFCC7D9EC}" type="slidenum">
              <a:rPr lang="en-US" altLang="en-US"/>
              <a:pPr/>
              <a:t>‹#›</a:t>
            </a:fld>
            <a:endParaRPr lang="en-US" altLang="en-US"/>
          </a:p>
        </p:txBody>
      </p:sp>
    </p:spTree>
    <p:extLst>
      <p:ext uri="{BB962C8B-B14F-4D97-AF65-F5344CB8AC3E}">
        <p14:creationId xmlns:p14="http://schemas.microsoft.com/office/powerpoint/2010/main" val="141277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650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2209800"/>
            <a:ext cx="650875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199313" y="6356350"/>
            <a:ext cx="1752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b="1">
                <a:solidFill>
                  <a:srgbClr val="81877B"/>
                </a:solidFill>
              </a:defRPr>
            </a:lvl1pPr>
          </a:lstStyle>
          <a:p>
            <a:pPr>
              <a:defRPr/>
            </a:pPr>
            <a:fld id="{6D82B538-2588-4CAD-9DA8-7EEE4B53C3A4}" type="datetime1">
              <a:rPr lang="en-US" altLang="en-US"/>
              <a:pPr>
                <a:defRPr/>
              </a:pPr>
              <a:t>5/17/2016</a:t>
            </a:fld>
            <a:endParaRPr lang="en-US" altLang="en-US"/>
          </a:p>
        </p:txBody>
      </p:sp>
      <p:sp>
        <p:nvSpPr>
          <p:cNvPr id="5" name="Footer Placeholder 4"/>
          <p:cNvSpPr>
            <a:spLocks noGrp="1"/>
          </p:cNvSpPr>
          <p:nvPr>
            <p:ph type="ftr" sz="quarter" idx="3"/>
          </p:nvPr>
        </p:nvSpPr>
        <p:spPr>
          <a:xfrm>
            <a:off x="174625" y="6356350"/>
            <a:ext cx="60071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2">
                    <a:lumMod val="60000"/>
                    <a:lumOff val="40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256588" y="360363"/>
            <a:ext cx="506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200" b="1">
                <a:solidFill>
                  <a:schemeClr val="bg1"/>
                </a:solidFill>
              </a:defRPr>
            </a:lvl1pPr>
          </a:lstStyle>
          <a:p>
            <a:fld id="{2673DD54-283E-47D8-9967-E227BF54F7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Lst>
  <p:hf hdr="0" ftr="0" dt="0"/>
  <p:txStyles>
    <p:titleStyle>
      <a:lvl1pPr algn="l" rtl="0" eaLnBrk="0" fontAlgn="base" hangingPunct="0">
        <a:spcBef>
          <a:spcPct val="0"/>
        </a:spcBef>
        <a:spcAft>
          <a:spcPct val="0"/>
        </a:spcAft>
        <a:defRPr sz="3600" kern="1200">
          <a:solidFill>
            <a:schemeClr val="accent1"/>
          </a:solidFill>
          <a:latin typeface="+mj-lt"/>
          <a:ea typeface="MS PGothic" panose="020B0600070205080204" pitchFamily="34" charset="-128"/>
          <a:cs typeface="+mj-cs"/>
        </a:defRPr>
      </a:lvl1pPr>
      <a:lvl2pPr algn="l" rtl="0" eaLnBrk="0" fontAlgn="base" hangingPunct="0">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2pPr>
      <a:lvl3pPr algn="l" rtl="0" eaLnBrk="0" fontAlgn="base" hangingPunct="0">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3pPr>
      <a:lvl4pPr algn="l" rtl="0" eaLnBrk="0" fontAlgn="base" hangingPunct="0">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4pPr>
      <a:lvl5pPr algn="l" rtl="0" eaLnBrk="0" fontAlgn="base" hangingPunct="0">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5pPr>
      <a:lvl6pPr marL="457200" algn="l" rtl="0" fontAlgn="base">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6pPr>
      <a:lvl7pPr marL="914400" algn="l" rtl="0" fontAlgn="base">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7pPr>
      <a:lvl8pPr marL="1371600" algn="l" rtl="0" fontAlgn="base">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8pPr>
      <a:lvl9pPr marL="1828800" algn="l" rtl="0" fontAlgn="base">
        <a:spcBef>
          <a:spcPct val="0"/>
        </a:spcBef>
        <a:spcAft>
          <a:spcPct val="0"/>
        </a:spcAft>
        <a:defRPr sz="3600">
          <a:solidFill>
            <a:schemeClr val="accent1"/>
          </a:solidFill>
          <a:latin typeface="Century Gothic" panose="020B0502020202020204" pitchFamily="34" charset="0"/>
          <a:ea typeface="MS PGothic" panose="020B0600070205080204" pitchFamily="34" charset="-128"/>
        </a:defRPr>
      </a:lvl9pPr>
    </p:titleStyle>
    <p:bodyStyle>
      <a:lvl1pPr marL="228600" indent="-228600" algn="l" rtl="0" eaLnBrk="0" fontAlgn="base" hangingPunct="0">
        <a:spcBef>
          <a:spcPts val="1800"/>
        </a:spcBef>
        <a:spcAft>
          <a:spcPct val="0"/>
        </a:spcAft>
        <a:buClr>
          <a:schemeClr val="accent1"/>
        </a:buClr>
        <a:buSzPct val="100000"/>
        <a:buFont typeface="Wingdings 2" panose="05020102010507070707" pitchFamily="18" charset="2"/>
        <a:buChar char="¡"/>
        <a:defRPr sz="2000" kern="1200">
          <a:solidFill>
            <a:schemeClr val="tx2"/>
          </a:solidFill>
          <a:latin typeface="+mn-lt"/>
          <a:ea typeface="MS PGothic" panose="020B0600070205080204" pitchFamily="34" charset="-128"/>
          <a:cs typeface="+mn-cs"/>
        </a:defRPr>
      </a:lvl1pPr>
      <a:lvl2pPr marL="457200" indent="-228600" algn="l" rtl="0" eaLnBrk="0" fontAlgn="base" hangingPunct="0">
        <a:spcBef>
          <a:spcPts val="600"/>
        </a:spcBef>
        <a:spcAft>
          <a:spcPct val="0"/>
        </a:spcAft>
        <a:buClr>
          <a:srgbClr val="142039"/>
        </a:buClr>
        <a:buSzPct val="100000"/>
        <a:buFont typeface="Wingdings 2" panose="05020102010507070707" pitchFamily="18" charset="2"/>
        <a:buChar char="¡"/>
        <a:defRPr kern="1200">
          <a:solidFill>
            <a:schemeClr val="tx2"/>
          </a:solidFill>
          <a:latin typeface="+mn-lt"/>
          <a:ea typeface="MS PGothic" panose="020B0600070205080204" pitchFamily="34" charset="-128"/>
          <a:cs typeface="+mn-cs"/>
        </a:defRPr>
      </a:lvl2pPr>
      <a:lvl3pPr marL="685800" indent="-228600" algn="l" rtl="0" eaLnBrk="0" fontAlgn="base" hangingPunct="0">
        <a:spcBef>
          <a:spcPts val="600"/>
        </a:spcBef>
        <a:spcAft>
          <a:spcPct val="0"/>
        </a:spcAft>
        <a:buClr>
          <a:schemeClr val="accent1"/>
        </a:buClr>
        <a:buSzPct val="100000"/>
        <a:buFont typeface="Wingdings 2" panose="05020102010507070707" pitchFamily="18" charset="2"/>
        <a:buChar char="¡"/>
        <a:defRPr kern="1200">
          <a:solidFill>
            <a:schemeClr val="tx2"/>
          </a:solidFill>
          <a:latin typeface="+mn-lt"/>
          <a:ea typeface="MS PGothic" panose="020B0600070205080204" pitchFamily="34" charset="-128"/>
          <a:cs typeface="+mn-cs"/>
        </a:defRPr>
      </a:lvl3pPr>
      <a:lvl4pPr marL="914400" indent="-228600" algn="l" rtl="0" eaLnBrk="0" fontAlgn="base" hangingPunct="0">
        <a:spcBef>
          <a:spcPts val="600"/>
        </a:spcBef>
        <a:spcAft>
          <a:spcPct val="0"/>
        </a:spcAft>
        <a:buClr>
          <a:srgbClr val="142039"/>
        </a:buClr>
        <a:buSzPct val="100000"/>
        <a:buFont typeface="Wingdings 2" panose="05020102010507070707" pitchFamily="18" charset="2"/>
        <a:buChar char="¡"/>
        <a:defRPr kern="1200">
          <a:solidFill>
            <a:schemeClr val="tx2"/>
          </a:solidFill>
          <a:latin typeface="+mn-lt"/>
          <a:ea typeface="MS PGothic" panose="020B0600070205080204" pitchFamily="34" charset="-128"/>
          <a:cs typeface="+mn-cs"/>
        </a:defRPr>
      </a:lvl4pPr>
      <a:lvl5pPr marL="1143000" indent="-228600" algn="l" rtl="0" eaLnBrk="0" fontAlgn="base" hangingPunct="0">
        <a:spcBef>
          <a:spcPts val="600"/>
        </a:spcBef>
        <a:spcAft>
          <a:spcPct val="0"/>
        </a:spcAft>
        <a:buClr>
          <a:schemeClr val="accent1"/>
        </a:buClr>
        <a:buSzPct val="100000"/>
        <a:buFont typeface="Wingdings 2" panose="05020102010507070707" pitchFamily="18" charset="2"/>
        <a:buChar char="¡"/>
        <a:defRPr kern="1200">
          <a:solidFill>
            <a:schemeClr val="tx2"/>
          </a:solidFill>
          <a:latin typeface="+mn-lt"/>
          <a:ea typeface="MS PGothic" panose="020B0600070205080204" pitchFamily="34" charset="-128"/>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e1LzQUxVo_M" TargetMode="External"/><Relationship Id="rId2" Type="http://schemas.openxmlformats.org/officeDocument/2006/relationships/hyperlink" Target="http://buzz.blog.ajc.com/2015/12/09/uplifting-father-son-daily-pledge-video-goes-viral/#http://buzz.blog.ajc.com/2015/12/09/uplifting-father-son-daily-pledge-video-goes-viral/%20"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youtu.be/Tz28tO2IIeM"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Hj1hCDjwG6M#https://youtu.be/Hj1hCDjwG6M"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AgkqTFasfmA&amp;feature=youtu.be"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3200400" y="3243263"/>
            <a:ext cx="5459413" cy="1049337"/>
          </a:xfrm>
        </p:spPr>
        <p:txBody>
          <a:bodyPr>
            <a:normAutofit fontScale="90000"/>
          </a:bodyPr>
          <a:lstStyle/>
          <a:p>
            <a:pPr>
              <a:defRPr/>
            </a:pPr>
            <a:r>
              <a:rPr lang="en-US" altLang="en-US" sz="1800" dirty="0" err="1" smtClean="0">
                <a:solidFill>
                  <a:schemeClr val="bg1"/>
                </a:solidFill>
                <a:ea typeface="MS PGothic" panose="020B0600070205080204" pitchFamily="34" charset="-128"/>
              </a:rPr>
              <a:t>Thabiti</a:t>
            </a:r>
            <a:r>
              <a:rPr lang="en-US" altLang="en-US" sz="1800" dirty="0" smtClean="0">
                <a:solidFill>
                  <a:schemeClr val="bg1"/>
                </a:solidFill>
                <a:ea typeface="MS PGothic" panose="020B0600070205080204" pitchFamily="34" charset="-128"/>
              </a:rPr>
              <a:t> Boone</a:t>
            </a:r>
            <a:br>
              <a:rPr lang="en-US" altLang="en-US" sz="1800" dirty="0" smtClean="0">
                <a:solidFill>
                  <a:schemeClr val="bg1"/>
                </a:solidFill>
                <a:ea typeface="MS PGothic" panose="020B0600070205080204" pitchFamily="34" charset="-128"/>
              </a:rPr>
            </a:br>
            <a:r>
              <a:rPr lang="en-US" altLang="en-US" sz="1800" dirty="0" smtClean="0">
                <a:solidFill>
                  <a:schemeClr val="bg1"/>
                </a:solidFill>
                <a:ea typeface="MS PGothic" panose="020B0600070205080204" pitchFamily="34" charset="-128"/>
              </a:rPr>
              <a:t>President Obama’s </a:t>
            </a:r>
            <a:br>
              <a:rPr lang="en-US" altLang="en-US" sz="1800" dirty="0" smtClean="0">
                <a:solidFill>
                  <a:schemeClr val="bg1"/>
                </a:solidFill>
                <a:ea typeface="MS PGothic" panose="020B0600070205080204" pitchFamily="34" charset="-128"/>
              </a:rPr>
            </a:br>
            <a:r>
              <a:rPr lang="en-US" altLang="en-US" sz="1800" dirty="0" smtClean="0">
                <a:solidFill>
                  <a:schemeClr val="bg1"/>
                </a:solidFill>
                <a:ea typeface="MS PGothic" panose="020B0600070205080204" pitchFamily="34" charset="-128"/>
              </a:rPr>
              <a:t>White House Champion</a:t>
            </a:r>
            <a:br>
              <a:rPr lang="en-US" altLang="en-US" sz="1800" dirty="0" smtClean="0">
                <a:solidFill>
                  <a:schemeClr val="bg1"/>
                </a:solidFill>
                <a:ea typeface="MS PGothic" panose="020B0600070205080204" pitchFamily="34" charset="-128"/>
              </a:rPr>
            </a:br>
            <a:r>
              <a:rPr lang="en-US" altLang="en-US" sz="1800" dirty="0" smtClean="0">
                <a:solidFill>
                  <a:schemeClr val="bg1"/>
                </a:solidFill>
                <a:ea typeface="MS PGothic" panose="020B0600070205080204" pitchFamily="34" charset="-128"/>
              </a:rPr>
              <a:t>For Fatherhood</a:t>
            </a:r>
            <a:br>
              <a:rPr lang="en-US" altLang="en-US" sz="1800" dirty="0" smtClean="0">
                <a:solidFill>
                  <a:schemeClr val="bg1"/>
                </a:solidFill>
                <a:ea typeface="MS PGothic" panose="020B0600070205080204" pitchFamily="34" charset="-128"/>
              </a:rPr>
            </a:br>
            <a:r>
              <a:rPr lang="en-US" altLang="en-US" sz="1800" dirty="0" smtClean="0">
                <a:solidFill>
                  <a:schemeClr val="bg1"/>
                </a:solidFill>
                <a:ea typeface="MS PGothic" panose="020B0600070205080204" pitchFamily="34" charset="-128"/>
              </a:rPr>
              <a:t/>
            </a:r>
            <a:br>
              <a:rPr lang="en-US" altLang="en-US" sz="1800" dirty="0" smtClean="0">
                <a:solidFill>
                  <a:schemeClr val="bg1"/>
                </a:solidFill>
                <a:ea typeface="MS PGothic" panose="020B0600070205080204" pitchFamily="34" charset="-128"/>
              </a:rPr>
            </a:br>
            <a:r>
              <a:rPr lang="en-US" altLang="en-US" sz="1800" dirty="0" smtClean="0">
                <a:solidFill>
                  <a:schemeClr val="bg1"/>
                </a:solidFill>
                <a:ea typeface="MS PGothic" panose="020B0600070205080204" pitchFamily="34" charset="-128"/>
              </a:rPr>
              <a:t>The University of Akron’s </a:t>
            </a:r>
            <a:br>
              <a:rPr lang="en-US" altLang="en-US" sz="1800" dirty="0" smtClean="0">
                <a:solidFill>
                  <a:schemeClr val="bg1"/>
                </a:solidFill>
                <a:ea typeface="MS PGothic" panose="020B0600070205080204" pitchFamily="34" charset="-128"/>
              </a:rPr>
            </a:br>
            <a:r>
              <a:rPr lang="en-US" altLang="en-US" sz="1800" dirty="0" smtClean="0">
                <a:solidFill>
                  <a:schemeClr val="bg1"/>
                </a:solidFill>
                <a:ea typeface="MS PGothic" panose="020B0600070205080204" pitchFamily="34" charset="-128"/>
              </a:rPr>
              <a:t>Annual Black Male Summit </a:t>
            </a:r>
            <a:br>
              <a:rPr lang="en-US" altLang="en-US" sz="1800" dirty="0" smtClean="0">
                <a:solidFill>
                  <a:schemeClr val="bg1"/>
                </a:solidFill>
                <a:ea typeface="MS PGothic" panose="020B0600070205080204" pitchFamily="34" charset="-128"/>
              </a:rPr>
            </a:br>
            <a:r>
              <a:rPr lang="en-US" altLang="en-US" sz="1800" dirty="0" smtClean="0">
                <a:solidFill>
                  <a:schemeClr val="bg1"/>
                </a:solidFill>
                <a:ea typeface="MS PGothic" panose="020B0600070205080204" pitchFamily="34" charset="-128"/>
              </a:rPr>
              <a:t/>
            </a:r>
            <a:br>
              <a:rPr lang="en-US" altLang="en-US" sz="1800" dirty="0" smtClean="0">
                <a:solidFill>
                  <a:schemeClr val="bg1"/>
                </a:solidFill>
                <a:ea typeface="MS PGothic" panose="020B0600070205080204" pitchFamily="34" charset="-128"/>
              </a:rPr>
            </a:br>
            <a:r>
              <a:rPr lang="en-US" altLang="en-US" sz="1800" dirty="0" err="1" smtClean="0">
                <a:solidFill>
                  <a:schemeClr val="bg1"/>
                </a:solidFill>
                <a:ea typeface="MS PGothic" panose="020B0600070205080204" pitchFamily="34" charset="-128"/>
              </a:rPr>
              <a:t>Summit</a:t>
            </a:r>
            <a:r>
              <a:rPr lang="en-US" altLang="en-US" sz="1800" dirty="0" smtClean="0">
                <a:solidFill>
                  <a:schemeClr val="bg1"/>
                </a:solidFill>
                <a:ea typeface="MS PGothic" panose="020B0600070205080204" pitchFamily="34" charset="-128"/>
              </a:rPr>
              <a:t> County Fatherhood Initiative</a:t>
            </a:r>
            <a:br>
              <a:rPr lang="en-US" altLang="en-US" sz="1800" dirty="0" smtClean="0">
                <a:solidFill>
                  <a:schemeClr val="bg1"/>
                </a:solidFill>
                <a:ea typeface="MS PGothic" panose="020B0600070205080204" pitchFamily="34" charset="-128"/>
              </a:rPr>
            </a:br>
            <a:r>
              <a:rPr lang="en-US" altLang="en-US" sz="1800" dirty="0" smtClean="0">
                <a:solidFill>
                  <a:schemeClr val="bg1"/>
                </a:solidFill>
                <a:ea typeface="MS PGothic" panose="020B0600070205080204" pitchFamily="34" charset="-128"/>
              </a:rPr>
              <a:t>Presents</a:t>
            </a:r>
            <a:br>
              <a:rPr lang="en-US" altLang="en-US" sz="1800" dirty="0" smtClean="0">
                <a:solidFill>
                  <a:schemeClr val="bg1"/>
                </a:solidFill>
                <a:ea typeface="MS PGothic" panose="020B0600070205080204" pitchFamily="34" charset="-128"/>
              </a:rPr>
            </a:br>
            <a:r>
              <a:rPr lang="en-US" altLang="en-US" sz="1800" dirty="0" smtClean="0">
                <a:solidFill>
                  <a:schemeClr val="bg1"/>
                </a:solidFill>
                <a:ea typeface="MS PGothic" panose="020B0600070205080204" pitchFamily="34" charset="-128"/>
              </a:rPr>
              <a:t>The Role of Fathers in the </a:t>
            </a:r>
            <a:br>
              <a:rPr lang="en-US" altLang="en-US" sz="1800" dirty="0" smtClean="0">
                <a:solidFill>
                  <a:schemeClr val="bg1"/>
                </a:solidFill>
                <a:ea typeface="MS PGothic" panose="020B0600070205080204" pitchFamily="34" charset="-128"/>
              </a:rPr>
            </a:br>
            <a:r>
              <a:rPr lang="en-US" altLang="en-US" sz="1800" dirty="0" smtClean="0">
                <a:solidFill>
                  <a:schemeClr val="bg1"/>
                </a:solidFill>
                <a:ea typeface="MS PGothic" panose="020B0600070205080204" pitchFamily="34" charset="-128"/>
              </a:rPr>
              <a:t>Development of Black Boys </a:t>
            </a:r>
            <a:br>
              <a:rPr lang="en-US" altLang="en-US" sz="1800" dirty="0" smtClean="0">
                <a:solidFill>
                  <a:schemeClr val="bg1"/>
                </a:solidFill>
                <a:ea typeface="MS PGothic" panose="020B0600070205080204" pitchFamily="34" charset="-128"/>
              </a:rPr>
            </a:br>
            <a:r>
              <a:rPr lang="en-US" altLang="en-US" sz="1800" dirty="0" smtClean="0">
                <a:solidFill>
                  <a:schemeClr val="bg1"/>
                </a:solidFill>
                <a:ea typeface="MS PGothic" panose="020B0600070205080204" pitchFamily="34" charset="-128"/>
              </a:rPr>
              <a:t>Friday, April 8, 2016</a:t>
            </a:r>
            <a:br>
              <a:rPr lang="en-US" altLang="en-US" sz="1800" dirty="0" smtClean="0">
                <a:solidFill>
                  <a:schemeClr val="bg1"/>
                </a:solidFill>
                <a:ea typeface="MS PGothic" panose="020B0600070205080204" pitchFamily="34" charset="-128"/>
              </a:rPr>
            </a:br>
            <a:endParaRPr lang="en-US" altLang="en-US" sz="1800" dirty="0" smtClean="0">
              <a:solidFill>
                <a:schemeClr val="bg1"/>
              </a:solidFill>
              <a:ea typeface="MS PGothic" panose="020B0600070205080204" pitchFamily="34" charset="-128"/>
            </a:endParaRPr>
          </a:p>
        </p:txBody>
      </p:sp>
      <p:pic>
        <p:nvPicPr>
          <p:cNvPr id="2150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6938" y="334963"/>
            <a:ext cx="27749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66700" y="568325"/>
            <a:ext cx="4260850" cy="1838325"/>
          </a:xfrm>
        </p:spPr>
        <p:txBody>
          <a:bodyPr/>
          <a:lstStyle/>
          <a:p>
            <a:pPr eaLnBrk="1" hangingPunct="1"/>
            <a:r>
              <a:rPr lang="en-US" altLang="en-US" dirty="0" smtClean="0"/>
              <a:t/>
            </a:r>
            <a:br>
              <a:rPr lang="en-US" altLang="en-US" dirty="0" smtClean="0"/>
            </a:br>
            <a:r>
              <a:rPr lang="en-US" altLang="en-US" b="1" dirty="0" smtClean="0"/>
              <a:t>5th Grade Black Boy stood up in class, Stated Emotionally!!</a:t>
            </a:r>
            <a:br>
              <a:rPr lang="en-US" altLang="en-US" b="1" dirty="0" smtClean="0"/>
            </a:br>
            <a:r>
              <a:rPr lang="en-US" altLang="en-US" b="1" dirty="0" smtClean="0"/>
              <a:t/>
            </a:r>
            <a:br>
              <a:rPr lang="en-US" altLang="en-US" b="1" dirty="0" smtClean="0"/>
            </a:br>
            <a:r>
              <a:rPr lang="en-US" altLang="en-US" b="1" dirty="0" smtClean="0"/>
              <a:t>"I don't have a Dad!!!"</a:t>
            </a:r>
          </a:p>
        </p:txBody>
      </p:sp>
      <p:sp>
        <p:nvSpPr>
          <p:cNvPr id="30723" name="Text Placeholder 2"/>
          <p:cNvSpPr>
            <a:spLocks noGrp="1"/>
          </p:cNvSpPr>
          <p:nvPr>
            <p:ph type="body" sz="half" idx="2"/>
          </p:nvPr>
        </p:nvSpPr>
        <p:spPr>
          <a:xfrm>
            <a:off x="266700" y="1431925"/>
            <a:ext cx="4494213" cy="5170488"/>
          </a:xfrm>
        </p:spPr>
        <p:txBody>
          <a:bodyPr/>
          <a:lstStyle/>
          <a:p>
            <a:pPr eaLnBrk="1" hangingPunct="1"/>
            <a:endParaRPr lang="en-US" altLang="en-US" dirty="0" smtClean="0"/>
          </a:p>
          <a:p>
            <a:pPr eaLnBrk="1" hangingPunct="1"/>
            <a:r>
              <a:rPr lang="en-US" altLang="en-US" sz="1800" dirty="0" smtClean="0"/>
              <a:t/>
            </a:r>
            <a:br>
              <a:rPr lang="en-US" altLang="en-US" sz="1800" dirty="0" smtClean="0"/>
            </a:br>
            <a:r>
              <a:rPr lang="en-US" altLang="en-US" sz="800" dirty="0" smtClean="0"/>
              <a:t/>
            </a:r>
            <a:br>
              <a:rPr lang="en-US" altLang="en-US" sz="800" dirty="0" smtClean="0"/>
            </a:br>
            <a:endParaRPr lang="en-US" altLang="en-US" sz="2000" dirty="0" smtClean="0"/>
          </a:p>
          <a:p>
            <a:pPr eaLnBrk="1" hangingPunct="1"/>
            <a:r>
              <a:rPr lang="en-US" altLang="en-US" sz="2400" b="1" dirty="0" smtClean="0"/>
              <a:t>Can Fatherhood and Mentoring Work Together...should there be an either/or…?</a:t>
            </a:r>
          </a:p>
          <a:p>
            <a:pPr eaLnBrk="1" hangingPunct="1"/>
            <a:endParaRPr lang="en-US" altLang="en-US" sz="2400" b="1" dirty="0" smtClean="0"/>
          </a:p>
          <a:p>
            <a:pPr eaLnBrk="1" hangingPunct="1"/>
            <a:r>
              <a:rPr lang="en-US" altLang="en-US" sz="2400" b="1" dirty="0" smtClean="0"/>
              <a:t>The Challenge and The Good News!!</a:t>
            </a:r>
          </a:p>
        </p:txBody>
      </p:sp>
      <p:sp>
        <p:nvSpPr>
          <p:cNvPr id="30724"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10</a:t>
            </a:r>
          </a:p>
        </p:txBody>
      </p:sp>
      <p:pic>
        <p:nvPicPr>
          <p:cNvPr id="3072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94263" y="1155700"/>
            <a:ext cx="33782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Picture Placeholder 7"/>
          <p:cNvSpPr>
            <a:spLocks noGrp="1" noTextEdit="1"/>
          </p:cNvSpPr>
          <p:nvPr>
            <p:ph type="pic" sz="quarter" idx="13"/>
          </p:nvPr>
        </p:nvSpPr>
        <p:spPr>
          <a:xfrm>
            <a:off x="5113338" y="990600"/>
            <a:ext cx="3743325" cy="5259388"/>
          </a:xfrm>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66700" y="-414338"/>
            <a:ext cx="4695825" cy="1614488"/>
          </a:xfrm>
        </p:spPr>
        <p:txBody>
          <a:bodyPr/>
          <a:lstStyle/>
          <a:p>
            <a:pPr eaLnBrk="1" hangingPunct="1"/>
            <a:r>
              <a:rPr lang="en-US" altLang="en-US" sz="6600" smtClean="0"/>
              <a:t/>
            </a:r>
            <a:br>
              <a:rPr lang="en-US" altLang="en-US" sz="6600" smtClean="0"/>
            </a:br>
            <a:r>
              <a:rPr lang="en-US" altLang="en-US" sz="2400" b="1" smtClean="0"/>
              <a:t>The Role of Father's in the Development of Black Boys</a:t>
            </a:r>
            <a:br>
              <a:rPr lang="en-US" altLang="en-US" sz="2400" b="1" smtClean="0"/>
            </a:br>
            <a:endParaRPr lang="en-US" altLang="en-US" sz="2400" b="1" smtClean="0"/>
          </a:p>
        </p:txBody>
      </p:sp>
      <p:sp>
        <p:nvSpPr>
          <p:cNvPr id="31747" name="Text Placeholder 2"/>
          <p:cNvSpPr>
            <a:spLocks noGrp="1"/>
          </p:cNvSpPr>
          <p:nvPr>
            <p:ph type="body" sz="half" idx="2"/>
          </p:nvPr>
        </p:nvSpPr>
        <p:spPr>
          <a:xfrm>
            <a:off x="266700" y="990600"/>
            <a:ext cx="8877300" cy="5867400"/>
          </a:xfrm>
        </p:spPr>
        <p:txBody>
          <a:bodyPr/>
          <a:lstStyle/>
          <a:p>
            <a:pPr eaLnBrk="1" hangingPunct="1"/>
            <a:endParaRPr lang="en-US" altLang="en-US" sz="900" dirty="0" smtClean="0"/>
          </a:p>
          <a:p>
            <a:pPr eaLnBrk="1" hangingPunct="1"/>
            <a:r>
              <a:rPr lang="en-US" altLang="en-US" sz="1800" b="1" dirty="0" smtClean="0"/>
              <a:t>"There's something incredibly special when a Son Can look</a:t>
            </a:r>
            <a:r>
              <a:rPr lang="en-US" altLang="en-US" b="1" dirty="0" smtClean="0"/>
              <a:t> at his Father and See the reflection of himself, his possibilities and his Future”</a:t>
            </a:r>
            <a:endParaRPr lang="en-US" altLang="en-US" b="1" dirty="0"/>
          </a:p>
          <a:p>
            <a:pPr eaLnBrk="1" hangingPunct="1"/>
            <a:endParaRPr lang="en-US" altLang="en-US" b="1" dirty="0" smtClean="0">
              <a:hlinkClick r:id="rId2"/>
            </a:endParaRPr>
          </a:p>
          <a:p>
            <a:pPr eaLnBrk="1" hangingPunct="1"/>
            <a:r>
              <a:rPr lang="en-US" altLang="en-US" b="1" dirty="0" smtClean="0">
                <a:hlinkClick r:id="rId3"/>
              </a:rPr>
              <a:t>https://youtu.be/e1LzQUxVo_M</a:t>
            </a:r>
            <a:endParaRPr lang="en-US" altLang="en-US" b="1" dirty="0"/>
          </a:p>
          <a:p>
            <a:pPr eaLnBrk="1" hangingPunct="1"/>
            <a:endParaRPr lang="en-US" altLang="en-US" b="1" dirty="0" smtClean="0"/>
          </a:p>
          <a:p>
            <a:pPr eaLnBrk="1" hangingPunct="1"/>
            <a:r>
              <a:rPr lang="en-US" altLang="en-US" b="1" dirty="0" smtClean="0"/>
              <a:t>Father's are:</a:t>
            </a:r>
          </a:p>
          <a:p>
            <a:pPr marL="285750" indent="-285750" eaLnBrk="1" hangingPunct="1">
              <a:buFont typeface="Arial" panose="020B0604020202020204" pitchFamily="34" charset="0"/>
              <a:buChar char="•"/>
            </a:pPr>
            <a:r>
              <a:rPr lang="en-US" altLang="en-US" b="1" dirty="0" smtClean="0"/>
              <a:t>(Unique) Intrinsic Caregivers</a:t>
            </a:r>
          </a:p>
          <a:p>
            <a:pPr marL="285750" indent="-285750" eaLnBrk="1" hangingPunct="1">
              <a:buFont typeface="Arial" panose="020B0604020202020204" pitchFamily="34" charset="0"/>
              <a:buChar char="•"/>
            </a:pPr>
            <a:r>
              <a:rPr lang="en-US" altLang="en-US" b="1" dirty="0" smtClean="0"/>
              <a:t>Present, Involved, Engaged</a:t>
            </a:r>
          </a:p>
          <a:p>
            <a:pPr marL="285750" indent="-285750" eaLnBrk="1" hangingPunct="1">
              <a:buFont typeface="Arial" panose="020B0604020202020204" pitchFamily="34" charset="0"/>
              <a:buChar char="•"/>
            </a:pPr>
            <a:r>
              <a:rPr lang="en-US" altLang="en-US" b="1" dirty="0" smtClean="0"/>
              <a:t>#1 Influencers on Boys well being</a:t>
            </a:r>
          </a:p>
          <a:p>
            <a:pPr marL="285750" indent="-285750" eaLnBrk="1" hangingPunct="1">
              <a:buFont typeface="Arial" panose="020B0604020202020204" pitchFamily="34" charset="0"/>
              <a:buChar char="•"/>
            </a:pPr>
            <a:r>
              <a:rPr lang="en-US" altLang="en-US" b="1" dirty="0" smtClean="0"/>
              <a:t>Play Significant Role as Provider</a:t>
            </a:r>
          </a:p>
          <a:p>
            <a:pPr marL="285750" indent="-285750" eaLnBrk="1" hangingPunct="1">
              <a:buFont typeface="Arial" panose="020B0604020202020204" pitchFamily="34" charset="0"/>
              <a:buChar char="•"/>
            </a:pPr>
            <a:r>
              <a:rPr lang="en-US" altLang="en-US" b="1" dirty="0" smtClean="0"/>
              <a:t>Concerned about their Children</a:t>
            </a:r>
          </a:p>
          <a:p>
            <a:pPr marL="285750" indent="-285750" eaLnBrk="1" hangingPunct="1">
              <a:buFont typeface="Arial" panose="020B0604020202020204" pitchFamily="34" charset="0"/>
              <a:buChar char="•"/>
            </a:pPr>
            <a:r>
              <a:rPr lang="en-US" altLang="en-US" b="1" dirty="0"/>
              <a:t>E</a:t>
            </a:r>
            <a:r>
              <a:rPr lang="en-US" altLang="en-US" b="1" dirty="0" smtClean="0"/>
              <a:t>qually loving towards their children</a:t>
            </a:r>
          </a:p>
          <a:p>
            <a:pPr eaLnBrk="1" hangingPunct="1"/>
            <a:endParaRPr lang="en-US" altLang="en-US" b="1" dirty="0" smtClean="0"/>
          </a:p>
          <a:p>
            <a:pPr eaLnBrk="1" hangingPunct="1"/>
            <a:r>
              <a:rPr lang="en-US" altLang="en-US" b="1" dirty="0" smtClean="0"/>
              <a:t>Father's have to make their son's and children feel loved, wanted, cared for.</a:t>
            </a:r>
          </a:p>
          <a:p>
            <a:pPr eaLnBrk="1" hangingPunct="1"/>
            <a:r>
              <a:rPr lang="en-US" altLang="en-US" b="1" dirty="0" smtClean="0"/>
              <a:t>Father's are the driver's of their Son's aspirations, goals and dreams!!!</a:t>
            </a:r>
          </a:p>
          <a:p>
            <a:pPr eaLnBrk="1" hangingPunct="1"/>
            <a:endParaRPr lang="en-US" altLang="en-US" b="1" dirty="0" smtClean="0"/>
          </a:p>
          <a:p>
            <a:pPr eaLnBrk="1" hangingPunct="1"/>
            <a:r>
              <a:rPr lang="en-US" altLang="en-US" b="1" dirty="0" smtClean="0"/>
              <a:t>The quality and quantity of time a Father spends with his son makes a difference in a healthier outlook on life.</a:t>
            </a:r>
          </a:p>
          <a:p>
            <a:pPr eaLnBrk="1" hangingPunct="1"/>
            <a:endParaRPr lang="en-US" altLang="en-US" dirty="0" smtClean="0"/>
          </a:p>
        </p:txBody>
      </p:sp>
      <p:sp>
        <p:nvSpPr>
          <p:cNvPr id="31749"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66700" y="406400"/>
            <a:ext cx="5164138" cy="1416050"/>
          </a:xfrm>
        </p:spPr>
        <p:txBody>
          <a:bodyPr/>
          <a:lstStyle/>
          <a:p>
            <a:pPr eaLnBrk="1" hangingPunct="1"/>
            <a:r>
              <a:rPr lang="en-US" altLang="en-US" b="1" smtClean="0"/>
              <a:t>Father's Provide Boys With:</a:t>
            </a:r>
            <a:br>
              <a:rPr lang="en-US" altLang="en-US" b="1" smtClean="0"/>
            </a:br>
            <a:endParaRPr lang="en-US" altLang="en-US" b="1" smtClean="0"/>
          </a:p>
        </p:txBody>
      </p:sp>
      <p:sp>
        <p:nvSpPr>
          <p:cNvPr id="32771" name="Text Placeholder 2"/>
          <p:cNvSpPr>
            <a:spLocks noGrp="1"/>
          </p:cNvSpPr>
          <p:nvPr>
            <p:ph type="body" sz="half" idx="2"/>
          </p:nvPr>
        </p:nvSpPr>
        <p:spPr>
          <a:xfrm>
            <a:off x="266700" y="1687513"/>
            <a:ext cx="4494213" cy="5170487"/>
          </a:xfrm>
        </p:spPr>
        <p:txBody>
          <a:bodyPr>
            <a:normAutofit fontScale="92500"/>
          </a:bodyPr>
          <a:lstStyle/>
          <a:p>
            <a:pPr marL="342900" indent="-342900" eaLnBrk="1" hangingPunct="1">
              <a:buFont typeface="Arial" panose="020B0604020202020204" pitchFamily="34" charset="0"/>
              <a:buChar char="•"/>
            </a:pPr>
            <a:r>
              <a:rPr lang="en-US" altLang="en-US" sz="2200" b="1" dirty="0" smtClean="0"/>
              <a:t>Modeled Behavior &amp; Character</a:t>
            </a:r>
          </a:p>
          <a:p>
            <a:pPr marL="342900" indent="-342900" eaLnBrk="1" hangingPunct="1">
              <a:buFont typeface="Arial" panose="020B0604020202020204" pitchFamily="34" charset="0"/>
              <a:buChar char="•"/>
            </a:pPr>
            <a:r>
              <a:rPr lang="en-US" altLang="en-US" sz="2200" b="1" dirty="0" smtClean="0"/>
              <a:t>Defined Manhood</a:t>
            </a:r>
          </a:p>
          <a:p>
            <a:pPr marL="342900" indent="-342900" eaLnBrk="1" hangingPunct="1">
              <a:buFont typeface="Arial" panose="020B0604020202020204" pitchFamily="34" charset="0"/>
              <a:buChar char="•"/>
            </a:pPr>
            <a:r>
              <a:rPr lang="en-US" altLang="en-US" sz="2200" b="1" dirty="0" smtClean="0"/>
              <a:t>Emotional, Social, Intellectual Stability, Encouragement </a:t>
            </a:r>
          </a:p>
          <a:p>
            <a:pPr marL="342900" indent="-342900" eaLnBrk="1" hangingPunct="1">
              <a:buFont typeface="Arial" panose="020B0604020202020204" pitchFamily="34" charset="0"/>
              <a:buChar char="•"/>
            </a:pPr>
            <a:r>
              <a:rPr lang="en-US" altLang="en-US" sz="2200" b="1" dirty="0" smtClean="0"/>
              <a:t>Stable Consistent Attachment</a:t>
            </a:r>
          </a:p>
          <a:p>
            <a:pPr marL="342900" indent="-342900" eaLnBrk="1" hangingPunct="1">
              <a:buFont typeface="Arial" panose="020B0604020202020204" pitchFamily="34" charset="0"/>
              <a:buChar char="•"/>
            </a:pPr>
            <a:r>
              <a:rPr lang="en-US" altLang="en-US" sz="2200" b="1" dirty="0" smtClean="0"/>
              <a:t>Sense of Safety and Security</a:t>
            </a:r>
          </a:p>
          <a:p>
            <a:pPr marL="342900" indent="-342900" eaLnBrk="1" hangingPunct="1">
              <a:buFont typeface="Arial" panose="020B0604020202020204" pitchFamily="34" charset="0"/>
              <a:buChar char="•"/>
            </a:pPr>
            <a:r>
              <a:rPr lang="en-US" altLang="en-US" sz="2200" b="1" dirty="0" smtClean="0"/>
              <a:t>Guidance and Support during each Maturation phase</a:t>
            </a:r>
          </a:p>
          <a:p>
            <a:pPr marL="342900" indent="-342900" eaLnBrk="1" hangingPunct="1">
              <a:buFont typeface="Arial" panose="020B0604020202020204" pitchFamily="34" charset="0"/>
              <a:buChar char="•"/>
            </a:pPr>
            <a:r>
              <a:rPr lang="en-US" altLang="en-US" sz="2200" b="1" dirty="0" smtClean="0"/>
              <a:t>Identity, Purpose, Awareness</a:t>
            </a:r>
          </a:p>
          <a:p>
            <a:pPr marL="342900" indent="-342900" eaLnBrk="1" hangingPunct="1">
              <a:buFont typeface="Arial" panose="020B0604020202020204" pitchFamily="34" charset="0"/>
              <a:buChar char="•"/>
            </a:pPr>
            <a:r>
              <a:rPr lang="en-US" altLang="en-US" sz="2200" b="1" dirty="0" smtClean="0"/>
              <a:t>Spiritual Foundation</a:t>
            </a:r>
          </a:p>
          <a:p>
            <a:pPr eaLnBrk="1" hangingPunct="1"/>
            <a:r>
              <a:rPr lang="en-US" altLang="en-US" sz="2200" b="1" dirty="0" smtClean="0"/>
              <a:t/>
            </a:r>
            <a:br>
              <a:rPr lang="en-US" altLang="en-US" sz="2200" b="1" dirty="0" smtClean="0"/>
            </a:br>
            <a:endParaRPr lang="en-US" altLang="en-US" sz="2200" b="1" dirty="0" smtClean="0"/>
          </a:p>
          <a:p>
            <a:pPr eaLnBrk="1" hangingPunct="1"/>
            <a:endParaRPr lang="en-US" altLang="en-US" sz="800" dirty="0" smtClean="0"/>
          </a:p>
        </p:txBody>
      </p:sp>
      <p:sp>
        <p:nvSpPr>
          <p:cNvPr id="32772" name="Slide Number Placeholder 4"/>
          <p:cNvSpPr>
            <a:spLocks noGrp="1"/>
          </p:cNvSpPr>
          <p:nvPr>
            <p:ph type="sldNum" sz="quarter" idx="16"/>
          </p:nvPr>
        </p:nvSpPr>
        <p:spPr bwMode="auto">
          <a:xfrm>
            <a:off x="8272463" y="360363"/>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12</a:t>
            </a:r>
          </a:p>
        </p:txBody>
      </p:sp>
      <p:pic>
        <p:nvPicPr>
          <p:cNvPr id="32773"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7164" b="-57164"/>
          <a:stretch>
            <a:fillRect/>
          </a:stretch>
        </p:blipFill>
        <p:spPr>
          <a:xfrm>
            <a:off x="5280025" y="990600"/>
            <a:ext cx="3576638" cy="56118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555625"/>
            <a:ext cx="5313363" cy="1416050"/>
          </a:xfrm>
        </p:spPr>
        <p:txBody>
          <a:bodyPr/>
          <a:lstStyle/>
          <a:p>
            <a:pPr eaLnBrk="1" hangingPunct="1"/>
            <a:r>
              <a:rPr lang="en-US" altLang="en-US" sz="6600" smtClean="0"/>
              <a:t/>
            </a:r>
            <a:br>
              <a:rPr lang="en-US" altLang="en-US" sz="6600" smtClean="0"/>
            </a:br>
            <a:r>
              <a:rPr lang="en-US" altLang="en-US" b="1" smtClean="0"/>
              <a:t>Outcomes for Black Boys:</a:t>
            </a:r>
            <a:br>
              <a:rPr lang="en-US" altLang="en-US" b="1" smtClean="0"/>
            </a:br>
            <a:r>
              <a:rPr lang="en-US" altLang="en-US" smtClean="0"/>
              <a:t/>
            </a:r>
            <a:br>
              <a:rPr lang="en-US" altLang="en-US" smtClean="0"/>
            </a:br>
            <a:endParaRPr lang="en-US" altLang="en-US" smtClean="0"/>
          </a:p>
        </p:txBody>
      </p:sp>
      <p:sp>
        <p:nvSpPr>
          <p:cNvPr id="33795" name="Text Placeholder 2"/>
          <p:cNvSpPr>
            <a:spLocks noGrp="1"/>
          </p:cNvSpPr>
          <p:nvPr>
            <p:ph type="body" sz="half" idx="2"/>
          </p:nvPr>
        </p:nvSpPr>
        <p:spPr>
          <a:xfrm>
            <a:off x="133350" y="1449388"/>
            <a:ext cx="5029200" cy="5170487"/>
          </a:xfrm>
        </p:spPr>
        <p:txBody>
          <a:bodyPr/>
          <a:lstStyle/>
          <a:p>
            <a:pPr eaLnBrk="1" hangingPunct="1"/>
            <a:r>
              <a:rPr lang="en-US" altLang="en-US" sz="1800" b="1" dirty="0" smtClean="0"/>
              <a:t> </a:t>
            </a:r>
          </a:p>
          <a:p>
            <a:pPr marL="342900" indent="-342900" eaLnBrk="1" hangingPunct="1">
              <a:buFont typeface="Arial" panose="020B0604020202020204" pitchFamily="34" charset="0"/>
              <a:buChar char="•"/>
            </a:pPr>
            <a:r>
              <a:rPr lang="en-US" altLang="en-US" sz="2000" b="1" dirty="0" smtClean="0"/>
              <a:t>Boys Thrive Stronger with Father's</a:t>
            </a:r>
          </a:p>
          <a:p>
            <a:pPr marL="342900" indent="-342900" eaLnBrk="1" hangingPunct="1">
              <a:buFont typeface="Arial" panose="020B0604020202020204" pitchFamily="34" charset="0"/>
              <a:buChar char="•"/>
            </a:pPr>
            <a:r>
              <a:rPr lang="en-US" altLang="en-US" sz="2000" b="1" dirty="0" smtClean="0"/>
              <a:t>Boys Masculinity are more Secure</a:t>
            </a:r>
          </a:p>
          <a:p>
            <a:pPr marL="342900" indent="-342900" eaLnBrk="1" hangingPunct="1">
              <a:buFont typeface="Arial" panose="020B0604020202020204" pitchFamily="34" charset="0"/>
              <a:buChar char="•"/>
            </a:pPr>
            <a:r>
              <a:rPr lang="en-US" altLang="en-US" sz="2000" b="1" dirty="0" smtClean="0"/>
              <a:t>Boys more Gender equitable</a:t>
            </a:r>
          </a:p>
          <a:p>
            <a:pPr marL="342900" indent="-342900" eaLnBrk="1" hangingPunct="1">
              <a:buFont typeface="Arial" panose="020B0604020202020204" pitchFamily="34" charset="0"/>
              <a:buChar char="•"/>
            </a:pPr>
            <a:r>
              <a:rPr lang="en-US" altLang="en-US" sz="2000" b="1" dirty="0" smtClean="0"/>
              <a:t>Higher Aptitude for Achievement</a:t>
            </a:r>
          </a:p>
          <a:p>
            <a:pPr marL="342900" indent="-342900" eaLnBrk="1" hangingPunct="1">
              <a:buFont typeface="Arial" panose="020B0604020202020204" pitchFamily="34" charset="0"/>
              <a:buChar char="•"/>
            </a:pPr>
            <a:r>
              <a:rPr lang="en-US" altLang="en-US" sz="2000" b="1" dirty="0" smtClean="0"/>
              <a:t>Increase Healthier Quality of Life</a:t>
            </a:r>
          </a:p>
          <a:p>
            <a:pPr marL="342900" indent="-342900" eaLnBrk="1" hangingPunct="1">
              <a:buFont typeface="Arial" panose="020B0604020202020204" pitchFamily="34" charset="0"/>
              <a:buChar char="•"/>
            </a:pPr>
            <a:r>
              <a:rPr lang="en-US" altLang="en-US" sz="2000" b="1" dirty="0" smtClean="0"/>
              <a:t>Better Choices, Peer Pressure</a:t>
            </a:r>
          </a:p>
          <a:p>
            <a:pPr marL="342900" indent="-342900" eaLnBrk="1" hangingPunct="1">
              <a:buFont typeface="Arial" panose="020B0604020202020204" pitchFamily="34" charset="0"/>
              <a:buChar char="•"/>
            </a:pPr>
            <a:r>
              <a:rPr lang="en-US" altLang="en-US" sz="2000" b="1" dirty="0" smtClean="0"/>
              <a:t>Strong Character, Leadership Skills</a:t>
            </a:r>
          </a:p>
          <a:p>
            <a:pPr eaLnBrk="1" hangingPunct="1"/>
            <a:endParaRPr lang="en-US" altLang="en-US" sz="900" dirty="0" smtClean="0"/>
          </a:p>
        </p:txBody>
      </p:sp>
      <p:pic>
        <p:nvPicPr>
          <p:cNvPr id="3379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87" r="687"/>
          <a:stretch>
            <a:fillRect/>
          </a:stretch>
        </p:blipFill>
        <p:spPr>
          <a:xfrm>
            <a:off x="4760913" y="990600"/>
            <a:ext cx="4095750" cy="5611813"/>
          </a:xfrm>
        </p:spPr>
      </p:pic>
      <p:sp>
        <p:nvSpPr>
          <p:cNvPr id="33797"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393700"/>
            <a:ext cx="5797550" cy="1906588"/>
          </a:xfrm>
        </p:spPr>
        <p:txBody>
          <a:bodyPr/>
          <a:lstStyle/>
          <a:p>
            <a:pPr eaLnBrk="1" hangingPunct="1"/>
            <a:r>
              <a:rPr lang="en-US" altLang="en-US" sz="6600" smtClean="0"/>
              <a:t/>
            </a:r>
            <a:br>
              <a:rPr lang="en-US" altLang="en-US" sz="6600" smtClean="0"/>
            </a:br>
            <a:r>
              <a:rPr lang="en-US" altLang="en-US" sz="2400" b="1" smtClean="0"/>
              <a:t>The Most Important Phase of a Father's involvement with Black Boys!</a:t>
            </a:r>
            <a:r>
              <a:rPr lang="en-US" altLang="en-US" smtClean="0"/>
              <a:t>!</a:t>
            </a:r>
            <a:br>
              <a:rPr lang="en-US" altLang="en-US" smtClean="0"/>
            </a:br>
            <a:r>
              <a:rPr lang="en-US" altLang="en-US" smtClean="0"/>
              <a:t/>
            </a:r>
            <a:br>
              <a:rPr lang="en-US" altLang="en-US" smtClean="0"/>
            </a:br>
            <a:endParaRPr lang="en-US" altLang="en-US" smtClean="0"/>
          </a:p>
        </p:txBody>
      </p:sp>
      <p:sp>
        <p:nvSpPr>
          <p:cNvPr id="34819" name="Text Placeholder 2"/>
          <p:cNvSpPr>
            <a:spLocks noGrp="1"/>
          </p:cNvSpPr>
          <p:nvPr>
            <p:ph type="body" sz="half" idx="2"/>
          </p:nvPr>
        </p:nvSpPr>
        <p:spPr>
          <a:xfrm>
            <a:off x="266700" y="1687513"/>
            <a:ext cx="5548313" cy="5170487"/>
          </a:xfrm>
        </p:spPr>
        <p:txBody>
          <a:bodyPr/>
          <a:lstStyle/>
          <a:p>
            <a:pPr eaLnBrk="1" hangingPunct="1"/>
            <a:r>
              <a:rPr lang="en-US" altLang="en-US" sz="2400" b="1" dirty="0" smtClean="0"/>
              <a:t>Birth to Early Childhood Development</a:t>
            </a:r>
          </a:p>
          <a:p>
            <a:pPr eaLnBrk="1" hangingPunct="1"/>
            <a:endParaRPr lang="en-US" altLang="en-US" sz="2000" b="1" dirty="0" smtClean="0"/>
          </a:p>
          <a:p>
            <a:pPr marL="342900" indent="-342900" eaLnBrk="1" hangingPunct="1">
              <a:buFont typeface="Arial" panose="020B0604020202020204" pitchFamily="34" charset="0"/>
              <a:buChar char="•"/>
            </a:pPr>
            <a:r>
              <a:rPr lang="en-US" altLang="en-US" sz="2000" b="1" dirty="0" smtClean="0"/>
              <a:t>Most Critical Bonding Period </a:t>
            </a:r>
          </a:p>
          <a:p>
            <a:pPr marL="342900" indent="-342900" eaLnBrk="1" hangingPunct="1">
              <a:buFont typeface="Arial" panose="020B0604020202020204" pitchFamily="34" charset="0"/>
              <a:buChar char="•"/>
            </a:pPr>
            <a:r>
              <a:rPr lang="en-US" altLang="en-US" sz="2000" b="1" dirty="0" smtClean="0"/>
              <a:t>Increases continued involvement</a:t>
            </a:r>
          </a:p>
          <a:p>
            <a:pPr marL="342900" indent="-342900" eaLnBrk="1" hangingPunct="1">
              <a:buFont typeface="Arial" panose="020B0604020202020204" pitchFamily="34" charset="0"/>
              <a:buChar char="•"/>
            </a:pPr>
            <a:r>
              <a:rPr lang="en-US" altLang="en-US" sz="2000" b="1" dirty="0" smtClean="0"/>
              <a:t>Hormonal Changes/Physical Contact</a:t>
            </a:r>
          </a:p>
          <a:p>
            <a:pPr marL="342900" indent="-342900" eaLnBrk="1" hangingPunct="1">
              <a:buFont typeface="Arial" panose="020B0604020202020204" pitchFamily="34" charset="0"/>
              <a:buChar char="•"/>
            </a:pPr>
            <a:r>
              <a:rPr lang="en-US" altLang="en-US" sz="2000" b="1" dirty="0" smtClean="0"/>
              <a:t>Boys increase Healthier outcomes  </a:t>
            </a:r>
          </a:p>
          <a:p>
            <a:pPr marL="342900" indent="-342900" eaLnBrk="1" hangingPunct="1">
              <a:buFont typeface="Arial" panose="020B0604020202020204" pitchFamily="34" charset="0"/>
              <a:buChar char="•"/>
            </a:pPr>
            <a:r>
              <a:rPr lang="en-US" altLang="en-US" sz="2000" b="1" dirty="0" smtClean="0"/>
              <a:t>Lasting Benefits for Father and Son</a:t>
            </a:r>
          </a:p>
          <a:p>
            <a:pPr marL="342900" indent="-342900" eaLnBrk="1" hangingPunct="1">
              <a:buFont typeface="Arial" panose="020B0604020202020204" pitchFamily="34" charset="0"/>
              <a:buChar char="•"/>
            </a:pPr>
            <a:r>
              <a:rPr lang="en-US" altLang="en-US" sz="2000" b="1" dirty="0" smtClean="0"/>
              <a:t>Reduces Infant Mortality Rate</a:t>
            </a:r>
          </a:p>
          <a:p>
            <a:pPr marL="342900" indent="-342900" eaLnBrk="1" hangingPunct="1">
              <a:buFont typeface="Arial" panose="020B0604020202020204" pitchFamily="34" charset="0"/>
              <a:buChar char="•"/>
            </a:pPr>
            <a:r>
              <a:rPr lang="en-US" altLang="en-US" sz="2000" b="1" dirty="0" smtClean="0"/>
              <a:t>Enhances Cognitive Development</a:t>
            </a:r>
          </a:p>
        </p:txBody>
      </p:sp>
      <p:sp>
        <p:nvSpPr>
          <p:cNvPr id="34820"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14</a:t>
            </a:r>
          </a:p>
        </p:txBody>
      </p:sp>
      <p:pic>
        <p:nvPicPr>
          <p:cNvPr id="34821"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96" b="-4796"/>
          <a:stretch>
            <a:fillRect/>
          </a:stretch>
        </p:blipFill>
        <p:spPr>
          <a:xfrm>
            <a:off x="5638800" y="990600"/>
            <a:ext cx="3217863" cy="44069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66700" y="990600"/>
            <a:ext cx="4260850" cy="1416050"/>
          </a:xfrm>
        </p:spPr>
        <p:txBody>
          <a:bodyPr/>
          <a:lstStyle/>
          <a:p>
            <a:pPr eaLnBrk="1" hangingPunct="1"/>
            <a:r>
              <a:rPr lang="en-US" altLang="en-US" sz="6600" smtClean="0"/>
              <a:t/>
            </a:r>
            <a:br>
              <a:rPr lang="en-US" altLang="en-US" sz="6600" smtClean="0"/>
            </a:br>
            <a:r>
              <a:rPr lang="en-US" altLang="en-US" smtClean="0"/>
              <a:t> </a:t>
            </a:r>
            <a:r>
              <a:rPr lang="en-US" altLang="en-US" b="1" smtClean="0"/>
              <a:t>Benefits of Father's Involvement</a:t>
            </a:r>
            <a:r>
              <a:rPr lang="en-US" altLang="en-US" smtClean="0"/>
              <a:t/>
            </a:r>
            <a:br>
              <a:rPr lang="en-US" altLang="en-US" smtClean="0"/>
            </a:br>
            <a:r>
              <a:rPr lang="en-US" altLang="en-US" smtClean="0"/>
              <a:t/>
            </a:r>
            <a:br>
              <a:rPr lang="en-US" altLang="en-US" smtClean="0"/>
            </a:br>
            <a:r>
              <a:rPr lang="en-US" altLang="en-US" smtClean="0"/>
              <a:t/>
            </a:r>
            <a:br>
              <a:rPr lang="en-US" altLang="en-US" smtClean="0"/>
            </a:br>
            <a:endParaRPr lang="en-US" altLang="en-US" smtClean="0"/>
          </a:p>
        </p:txBody>
      </p:sp>
      <p:sp>
        <p:nvSpPr>
          <p:cNvPr id="2" name="Text Placeholder 2"/>
          <p:cNvSpPr>
            <a:spLocks noGrp="1"/>
          </p:cNvSpPr>
          <p:nvPr>
            <p:ph type="body" sz="half" idx="2"/>
          </p:nvPr>
        </p:nvSpPr>
        <p:spPr>
          <a:xfrm>
            <a:off x="266700" y="185530"/>
            <a:ext cx="4829175" cy="5540583"/>
          </a:xfrm>
        </p:spPr>
        <p:txBody>
          <a:bodyPr>
            <a:normAutofit fontScale="70000" lnSpcReduction="20000"/>
          </a:bodyPr>
          <a:lstStyle/>
          <a:p>
            <a:pPr eaLnBrk="1" hangingPunct="1">
              <a:defRPr/>
            </a:pPr>
            <a:r>
              <a:rPr lang="en-US" altLang="en-US" b="1" dirty="0" smtClean="0"/>
              <a:t/>
            </a:r>
            <a:br>
              <a:rPr lang="en-US" altLang="en-US" b="1" dirty="0" smtClean="0"/>
            </a:br>
            <a:endParaRPr lang="en-US" altLang="en-US" sz="1800" b="1" dirty="0" smtClean="0"/>
          </a:p>
          <a:p>
            <a:pPr eaLnBrk="1" hangingPunct="1">
              <a:defRPr/>
            </a:pPr>
            <a:endParaRPr lang="en-US" altLang="en-US" sz="1800" b="1" dirty="0" smtClean="0"/>
          </a:p>
          <a:p>
            <a:pPr eaLnBrk="1" hangingPunct="1">
              <a:defRPr/>
            </a:pPr>
            <a:endParaRPr lang="en-US" altLang="en-US" sz="1800" b="1" dirty="0" smtClean="0"/>
          </a:p>
          <a:p>
            <a:pPr eaLnBrk="1" hangingPunct="1">
              <a:defRPr/>
            </a:pPr>
            <a:endParaRPr lang="en-US" altLang="en-US" sz="2300" b="1" dirty="0" smtClean="0"/>
          </a:p>
          <a:p>
            <a:pPr eaLnBrk="1" hangingPunct="1">
              <a:defRPr/>
            </a:pPr>
            <a:r>
              <a:rPr lang="en-US" altLang="en-US" sz="2300" b="1" dirty="0" smtClean="0"/>
              <a:t>Father's involvement has been linked to healthier pregnancy outcomes, higher cognitive development, better relationship with the child's mother, </a:t>
            </a:r>
            <a:r>
              <a:rPr lang="en-US" altLang="en-US" sz="2300" b="1" dirty="0" err="1" smtClean="0"/>
              <a:t>etc</a:t>
            </a:r>
            <a:endParaRPr lang="en-US" altLang="en-US" sz="2300" b="1" dirty="0" smtClean="0"/>
          </a:p>
          <a:p>
            <a:pPr eaLnBrk="1" hangingPunct="1">
              <a:defRPr/>
            </a:pPr>
            <a:endParaRPr lang="en-US" altLang="en-US" sz="2300" b="1" dirty="0" smtClean="0"/>
          </a:p>
          <a:p>
            <a:pPr eaLnBrk="1" hangingPunct="1">
              <a:defRPr/>
            </a:pPr>
            <a:r>
              <a:rPr lang="en-US" altLang="en-US" sz="2300" b="1" dirty="0" smtClean="0"/>
              <a:t>Becoming a father pushes men to lead healthier lives, have healthier bodies, a healthier state of mind, outlook on life.</a:t>
            </a:r>
          </a:p>
          <a:p>
            <a:pPr eaLnBrk="1" hangingPunct="1">
              <a:defRPr/>
            </a:pPr>
            <a:endParaRPr lang="en-US" altLang="en-US" sz="2300" b="1" dirty="0" smtClean="0"/>
          </a:p>
          <a:p>
            <a:pPr eaLnBrk="1" hangingPunct="1">
              <a:defRPr/>
            </a:pPr>
            <a:r>
              <a:rPr lang="en-US" altLang="en-US" sz="2300" b="1" dirty="0" smtClean="0"/>
              <a:t>Men are happier father's when they are supportive, involved and engaged.</a:t>
            </a:r>
          </a:p>
          <a:p>
            <a:pPr eaLnBrk="1" hangingPunct="1">
              <a:defRPr/>
            </a:pPr>
            <a:endParaRPr lang="en-US" altLang="en-US" sz="2300" b="1" dirty="0" smtClean="0"/>
          </a:p>
          <a:p>
            <a:pPr eaLnBrk="1" hangingPunct="1">
              <a:defRPr/>
            </a:pPr>
            <a:r>
              <a:rPr lang="en-US" altLang="en-US" sz="2300" b="1" dirty="0" smtClean="0"/>
              <a:t>Father's who demonstrate a close connection with their children live longer, have fewer mental, physical health problems, less likely to abuse drugs, more productive in society.</a:t>
            </a:r>
          </a:p>
          <a:p>
            <a:pPr eaLnBrk="1" hangingPunct="1">
              <a:defRPr/>
            </a:pPr>
            <a:r>
              <a:rPr lang="en-US" altLang="en-US" sz="2300" b="1" dirty="0" smtClean="0"/>
              <a:t/>
            </a:r>
            <a:br>
              <a:rPr lang="en-US" altLang="en-US" sz="2300" b="1" dirty="0" smtClean="0"/>
            </a:br>
            <a:endParaRPr lang="en-US" altLang="en-US" sz="2300" b="1" dirty="0" smtClean="0"/>
          </a:p>
          <a:p>
            <a:pPr eaLnBrk="1" hangingPunct="1">
              <a:defRPr/>
            </a:pPr>
            <a:endParaRPr lang="en-US" altLang="en-US" b="1" dirty="0" smtClean="0"/>
          </a:p>
        </p:txBody>
      </p:sp>
      <p:sp>
        <p:nvSpPr>
          <p:cNvPr id="35844"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15</a:t>
            </a:r>
          </a:p>
        </p:txBody>
      </p:sp>
      <p:pic>
        <p:nvPicPr>
          <p:cNvPr id="35845"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592" b="-47592"/>
          <a:stretch>
            <a:fillRect/>
          </a:stretch>
        </p:blipFill>
        <p:spPr>
          <a:xfrm>
            <a:off x="5095875" y="990600"/>
            <a:ext cx="3760788" cy="561181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77800"/>
            <a:ext cx="5464175" cy="2781300"/>
          </a:xfrm>
        </p:spPr>
        <p:txBody>
          <a:bodyPr/>
          <a:lstStyle/>
          <a:p>
            <a:pPr eaLnBrk="1" hangingPunct="1"/>
            <a:r>
              <a:rPr lang="en-US" altLang="en-US" sz="6600" smtClean="0"/>
              <a:t/>
            </a:r>
            <a:br>
              <a:rPr lang="en-US" altLang="en-US" sz="6600" smtClean="0"/>
            </a:br>
            <a:r>
              <a:rPr lang="en-US" altLang="en-US" smtClean="0"/>
              <a:t> </a:t>
            </a:r>
            <a:br>
              <a:rPr lang="en-US" altLang="en-US" smtClean="0"/>
            </a:br>
            <a:r>
              <a:rPr lang="en-US" altLang="en-US" sz="2400" smtClean="0"/>
              <a:t>*</a:t>
            </a:r>
            <a:r>
              <a:rPr lang="en-US" altLang="en-US" sz="2400" b="1" smtClean="0"/>
              <a:t>How Do we support Father's in the Development of Black Boys!!</a:t>
            </a:r>
            <a:br>
              <a:rPr lang="en-US" altLang="en-US" sz="2400" b="1" smtClean="0"/>
            </a:br>
            <a:r>
              <a:rPr lang="en-US" altLang="en-US" sz="2400" b="1" smtClean="0"/>
              <a:t/>
            </a:r>
            <a:br>
              <a:rPr lang="en-US" altLang="en-US" sz="2400" b="1" smtClean="0"/>
            </a:br>
            <a:r>
              <a:rPr lang="en-US" altLang="en-US" smtClean="0"/>
              <a:t/>
            </a:r>
            <a:br>
              <a:rPr lang="en-US" altLang="en-US" smtClean="0"/>
            </a:br>
            <a:endParaRPr lang="en-US" altLang="en-US" smtClean="0"/>
          </a:p>
        </p:txBody>
      </p:sp>
      <p:sp>
        <p:nvSpPr>
          <p:cNvPr id="36867" name="Text Placeholder 2"/>
          <p:cNvSpPr>
            <a:spLocks noGrp="1"/>
          </p:cNvSpPr>
          <p:nvPr>
            <p:ph type="body" sz="half" idx="2"/>
          </p:nvPr>
        </p:nvSpPr>
        <p:spPr>
          <a:xfrm>
            <a:off x="266700" y="2122488"/>
            <a:ext cx="4494213" cy="4735512"/>
          </a:xfrm>
        </p:spPr>
        <p:txBody>
          <a:bodyPr/>
          <a:lstStyle/>
          <a:p>
            <a:pPr marL="342900" indent="-342900" eaLnBrk="1" hangingPunct="1">
              <a:buFont typeface="Arial" panose="020B0604020202020204" pitchFamily="34" charset="0"/>
              <a:buChar char="•"/>
            </a:pPr>
            <a:r>
              <a:rPr lang="en-US" altLang="en-US" sz="2000" b="1" dirty="0" smtClean="0"/>
              <a:t>Promote Value of Father's</a:t>
            </a:r>
          </a:p>
          <a:p>
            <a:pPr marL="342900" indent="-342900" eaLnBrk="1" hangingPunct="1">
              <a:buFont typeface="Arial" panose="020B0604020202020204" pitchFamily="34" charset="0"/>
              <a:buChar char="•"/>
            </a:pPr>
            <a:r>
              <a:rPr lang="en-US" altLang="en-US" sz="2000" b="1" dirty="0" smtClean="0"/>
              <a:t>See Father's as Equal Partners</a:t>
            </a:r>
          </a:p>
          <a:p>
            <a:pPr marL="342900" indent="-342900" eaLnBrk="1" hangingPunct="1">
              <a:buFont typeface="Arial" panose="020B0604020202020204" pitchFamily="34" charset="0"/>
              <a:buChar char="•"/>
            </a:pPr>
            <a:r>
              <a:rPr lang="en-US" altLang="en-US" sz="2000" b="1" dirty="0" smtClean="0"/>
              <a:t>Improve Father's Rights</a:t>
            </a:r>
          </a:p>
          <a:p>
            <a:pPr marL="342900" indent="-342900" eaLnBrk="1" hangingPunct="1">
              <a:buFont typeface="Arial" panose="020B0604020202020204" pitchFamily="34" charset="0"/>
              <a:buChar char="•"/>
            </a:pPr>
            <a:r>
              <a:rPr lang="en-US" altLang="en-US" sz="2000" b="1" dirty="0" smtClean="0"/>
              <a:t>Support Capacity of Services</a:t>
            </a:r>
          </a:p>
          <a:p>
            <a:pPr marL="342900" indent="-342900" eaLnBrk="1" hangingPunct="1">
              <a:buFont typeface="Arial" panose="020B0604020202020204" pitchFamily="34" charset="0"/>
              <a:buChar char="•"/>
            </a:pPr>
            <a:r>
              <a:rPr lang="en-US" altLang="en-US" sz="2000" b="1" dirty="0" smtClean="0"/>
              <a:t>Strengthen Policies</a:t>
            </a:r>
          </a:p>
          <a:p>
            <a:pPr marL="342900" indent="-342900" eaLnBrk="1" hangingPunct="1">
              <a:buFont typeface="Arial" panose="020B0604020202020204" pitchFamily="34" charset="0"/>
              <a:buChar char="•"/>
            </a:pPr>
            <a:r>
              <a:rPr lang="en-US" altLang="en-US" sz="2000" b="1" dirty="0" smtClean="0"/>
              <a:t>Eliminate Barriers</a:t>
            </a:r>
          </a:p>
          <a:p>
            <a:pPr marL="342900" indent="-342900" eaLnBrk="1" hangingPunct="1">
              <a:buFont typeface="Arial" panose="020B0604020202020204" pitchFamily="34" charset="0"/>
              <a:buChar char="•"/>
            </a:pPr>
            <a:r>
              <a:rPr lang="en-US" altLang="en-US" sz="2000" b="1" dirty="0" smtClean="0"/>
              <a:t>Father Friendly Society</a:t>
            </a:r>
          </a:p>
          <a:p>
            <a:pPr eaLnBrk="1" hangingPunct="1"/>
            <a:endParaRPr lang="en-US" altLang="en-US" sz="2000" b="1" dirty="0" smtClean="0"/>
          </a:p>
        </p:txBody>
      </p:sp>
      <p:sp>
        <p:nvSpPr>
          <p:cNvPr id="36868"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16</a:t>
            </a:r>
          </a:p>
        </p:txBody>
      </p:sp>
      <p:pic>
        <p:nvPicPr>
          <p:cNvPr id="36869"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1391" b="-41391"/>
          <a:stretch>
            <a:fillRect/>
          </a:stretch>
        </p:blipFill>
        <p:spPr>
          <a:xfrm>
            <a:off x="4760913" y="990600"/>
            <a:ext cx="4095750" cy="561181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66700" y="2562225"/>
            <a:ext cx="3943350" cy="1470025"/>
          </a:xfrm>
        </p:spPr>
        <p:txBody>
          <a:bodyPr/>
          <a:lstStyle/>
          <a:p>
            <a:pPr eaLnBrk="1" hangingPunct="1"/>
            <a:r>
              <a:rPr lang="en-US" altLang="en-US" b="1" dirty="0" smtClean="0"/>
              <a:t>What Stories we want told about Father's and Black Boys!!!</a:t>
            </a:r>
            <a:br>
              <a:rPr lang="en-US" altLang="en-US" b="1" dirty="0" smtClean="0"/>
            </a:br>
            <a:r>
              <a:rPr lang="en-US" altLang="en-US" b="1" dirty="0" smtClean="0"/>
              <a:t/>
            </a:r>
            <a:br>
              <a:rPr lang="en-US" altLang="en-US" b="1" dirty="0" smtClean="0"/>
            </a:br>
            <a:r>
              <a:rPr lang="en-US" altLang="en-US" b="1" dirty="0" smtClean="0"/>
              <a:t/>
            </a:r>
            <a:br>
              <a:rPr lang="en-US" altLang="en-US" b="1" dirty="0" smtClean="0"/>
            </a:br>
            <a:r>
              <a:rPr lang="en-US" altLang="en-US" b="1" dirty="0" smtClean="0"/>
              <a:t/>
            </a:r>
            <a:br>
              <a:rPr lang="en-US" altLang="en-US" b="1" dirty="0" smtClean="0"/>
            </a:br>
            <a:endParaRPr lang="en-US" altLang="en-US" b="1" dirty="0" smtClean="0"/>
          </a:p>
        </p:txBody>
      </p:sp>
      <p:sp>
        <p:nvSpPr>
          <p:cNvPr id="37891" name="Text Placeholder 2"/>
          <p:cNvSpPr>
            <a:spLocks noGrp="1"/>
          </p:cNvSpPr>
          <p:nvPr>
            <p:ph type="body" sz="half" idx="2"/>
          </p:nvPr>
        </p:nvSpPr>
        <p:spPr>
          <a:xfrm>
            <a:off x="0" y="1447800"/>
            <a:ext cx="4760913" cy="3130550"/>
          </a:xfrm>
        </p:spPr>
        <p:txBody>
          <a:bodyPr/>
          <a:lstStyle/>
          <a:p>
            <a:pPr eaLnBrk="1" hangingPunct="1"/>
            <a:r>
              <a:rPr lang="en-US" altLang="en-US" sz="800" dirty="0" smtClean="0"/>
              <a:t/>
            </a:r>
            <a:br>
              <a:rPr lang="en-US" altLang="en-US" sz="800" dirty="0" smtClean="0"/>
            </a:br>
            <a:endParaRPr lang="en-US" altLang="en-US" sz="800" dirty="0" smtClean="0"/>
          </a:p>
          <a:p>
            <a:pPr eaLnBrk="1" hangingPunct="1"/>
            <a:r>
              <a:rPr lang="en-US" altLang="en-US" sz="800" dirty="0" smtClean="0"/>
              <a:t/>
            </a:r>
            <a:br>
              <a:rPr lang="en-US" altLang="en-US" sz="800" dirty="0" smtClean="0"/>
            </a:br>
            <a:endParaRPr lang="en-US" altLang="en-US" sz="800" dirty="0" smtClean="0"/>
          </a:p>
          <a:p>
            <a:pPr eaLnBrk="1" hangingPunct="1"/>
            <a:r>
              <a:rPr lang="en-US" altLang="en-US" sz="800" dirty="0" smtClean="0"/>
              <a:t/>
            </a:r>
            <a:br>
              <a:rPr lang="en-US" altLang="en-US" sz="800" dirty="0" smtClean="0"/>
            </a:br>
            <a:endParaRPr lang="en-US" altLang="en-US" sz="1800" b="1" dirty="0" smtClean="0"/>
          </a:p>
          <a:p>
            <a:pPr eaLnBrk="1" hangingPunct="1"/>
            <a:r>
              <a:rPr lang="en-US" altLang="en-US" sz="2000" b="1" dirty="0" smtClean="0"/>
              <a:t>Black Boys Lives Depend on All of us, but Most Importantly their Father's!!</a:t>
            </a:r>
          </a:p>
        </p:txBody>
      </p:sp>
      <p:sp>
        <p:nvSpPr>
          <p:cNvPr id="37892"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17</a:t>
            </a:r>
          </a:p>
        </p:txBody>
      </p:sp>
      <p:pic>
        <p:nvPicPr>
          <p:cNvPr id="37893"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0963" y="790575"/>
            <a:ext cx="2574925"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2700" y="2722563"/>
            <a:ext cx="208597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8638" y="5002213"/>
            <a:ext cx="212725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0913" y="5084763"/>
            <a:ext cx="2119312"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17788" y="4945063"/>
            <a:ext cx="21431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20975" y="3306763"/>
            <a:ext cx="23161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Placeholder 6"/>
          <p:cNvPicPr>
            <a:picLocks noChangeAspect="1"/>
          </p:cNvPicPr>
          <p:nvPr/>
        </p:nvPicPr>
        <p:blipFill>
          <a:blip r:embed="rId8">
            <a:extLst>
              <a:ext uri="{28A0092B-C50C-407E-A947-70E740481C1C}">
                <a14:useLocalDpi xmlns:a14="http://schemas.microsoft.com/office/drawing/2010/main" val="0"/>
              </a:ext>
            </a:extLst>
          </a:blip>
          <a:srcRect t="-18495" b="-18495"/>
          <a:stretch>
            <a:fillRect/>
          </a:stretch>
        </p:blipFill>
        <p:spPr bwMode="auto">
          <a:xfrm>
            <a:off x="639763" y="4183063"/>
            <a:ext cx="2081212"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Placeholder 5"/>
          <p:cNvPicPr>
            <a:picLocks noChangeAspect="1"/>
          </p:cNvPicPr>
          <p:nvPr/>
        </p:nvPicPr>
        <p:blipFill>
          <a:blip r:embed="rId9">
            <a:extLst>
              <a:ext uri="{28A0092B-C50C-407E-A947-70E740481C1C}">
                <a14:useLocalDpi xmlns:a14="http://schemas.microsoft.com/office/drawing/2010/main" val="0"/>
              </a:ext>
            </a:extLst>
          </a:blip>
          <a:srcRect t="-1370" b="-1370"/>
          <a:stretch>
            <a:fillRect/>
          </a:stretch>
        </p:blipFill>
        <p:spPr bwMode="auto">
          <a:xfrm>
            <a:off x="4760913" y="642938"/>
            <a:ext cx="16700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Placeholder 22"/>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l="31754" r="31754"/>
          <a:stretch>
            <a:fillRect/>
          </a:stretch>
        </p:blipFill>
        <p:spPr>
          <a:xfrm>
            <a:off x="7110413" y="2722563"/>
            <a:ext cx="1895475" cy="23145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66700" y="217488"/>
            <a:ext cx="4260850" cy="2189162"/>
          </a:xfrm>
        </p:spPr>
        <p:txBody>
          <a:bodyPr/>
          <a:lstStyle/>
          <a:p>
            <a:pPr eaLnBrk="1" hangingPunct="1"/>
            <a:r>
              <a:rPr lang="en-US" altLang="en-US" sz="6600" b="1" smtClean="0"/>
              <a:t/>
            </a:r>
            <a:br>
              <a:rPr lang="en-US" altLang="en-US" sz="6600" b="1" smtClean="0"/>
            </a:br>
            <a:r>
              <a:rPr lang="en-US" altLang="en-US" b="1" smtClean="0"/>
              <a:t> </a:t>
            </a:r>
            <a:br>
              <a:rPr lang="en-US" altLang="en-US" b="1" smtClean="0"/>
            </a:br>
            <a:r>
              <a:rPr lang="en-US" altLang="en-US" b="1" smtClean="0"/>
              <a:t>President Obama</a:t>
            </a:r>
            <a:br>
              <a:rPr lang="en-US" altLang="en-US" b="1" smtClean="0"/>
            </a:br>
            <a:r>
              <a:rPr lang="en-US" altLang="en-US" b="1" smtClean="0"/>
              <a:t/>
            </a:r>
            <a:br>
              <a:rPr lang="en-US" altLang="en-US" b="1" smtClean="0"/>
            </a:br>
            <a:r>
              <a:rPr lang="en-US" altLang="en-US" b="1" smtClean="0"/>
              <a:t/>
            </a:r>
            <a:br>
              <a:rPr lang="en-US" altLang="en-US" b="1" smtClean="0"/>
            </a:br>
            <a:endParaRPr lang="en-US" altLang="en-US" b="1" smtClean="0"/>
          </a:p>
        </p:txBody>
      </p:sp>
      <p:sp>
        <p:nvSpPr>
          <p:cNvPr id="38915" name="Text Placeholder 2"/>
          <p:cNvSpPr>
            <a:spLocks noGrp="1"/>
          </p:cNvSpPr>
          <p:nvPr>
            <p:ph type="body" sz="half" idx="2"/>
          </p:nvPr>
        </p:nvSpPr>
        <p:spPr>
          <a:xfrm>
            <a:off x="133350" y="969963"/>
            <a:ext cx="4913313" cy="3709987"/>
          </a:xfrm>
        </p:spPr>
        <p:txBody>
          <a:bodyPr/>
          <a:lstStyle/>
          <a:p>
            <a:pPr eaLnBrk="1" hangingPunct="1"/>
            <a:endParaRPr lang="en-US" altLang="en-US" b="1" smtClean="0"/>
          </a:p>
          <a:p>
            <a:pPr eaLnBrk="1" hangingPunct="1"/>
            <a:r>
              <a:rPr lang="en-US" altLang="en-US" b="1" smtClean="0"/>
              <a:t>"Over the Course of my life, I have been an attorney, I've been a professor, I've  been a State Senator, I've been a US Senator, I'm currently the President of the United States, But I can say without hesitation that the most challenging, most fulfilling, most important job I will have during my time on this earth is to be Sasha and Malia's Dad.”</a:t>
            </a:r>
            <a:endParaRPr lang="en-US" altLang="ja-JP" b="1" smtClean="0"/>
          </a:p>
          <a:p>
            <a:pPr eaLnBrk="1" hangingPunct="1"/>
            <a:r>
              <a:rPr lang="en-US" altLang="en-US" b="1" smtClean="0"/>
              <a:t/>
            </a:r>
            <a:br>
              <a:rPr lang="en-US" altLang="en-US" b="1" smtClean="0"/>
            </a:br>
            <a:r>
              <a:rPr lang="en-US" altLang="en-US" b="1" smtClean="0">
                <a:hlinkClick r:id="rId2"/>
              </a:rPr>
              <a:t>https://youtu.be/Tz28tO2IIeM</a:t>
            </a:r>
            <a:endParaRPr lang="en-US" altLang="en-US" b="1" smtClean="0"/>
          </a:p>
          <a:p>
            <a:pPr eaLnBrk="1" hangingPunct="1"/>
            <a:endParaRPr lang="en-US" altLang="en-US" b="1" smtClean="0"/>
          </a:p>
          <a:p>
            <a:pPr eaLnBrk="1" hangingPunct="1"/>
            <a:endParaRPr lang="en-US" altLang="en-US" b="1" smtClean="0"/>
          </a:p>
        </p:txBody>
      </p:sp>
      <p:sp>
        <p:nvSpPr>
          <p:cNvPr id="38916"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18</a:t>
            </a:r>
          </a:p>
        </p:txBody>
      </p:sp>
      <p:pic>
        <p:nvPicPr>
          <p:cNvPr id="3891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1093788"/>
            <a:ext cx="35941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66700" y="217488"/>
            <a:ext cx="4260850" cy="2189162"/>
          </a:xfrm>
        </p:spPr>
        <p:txBody>
          <a:bodyPr/>
          <a:lstStyle/>
          <a:p>
            <a:pPr eaLnBrk="1" hangingPunct="1"/>
            <a:r>
              <a:rPr lang="en-US" altLang="en-US" sz="6600" smtClean="0"/>
              <a:t/>
            </a:r>
            <a:br>
              <a:rPr lang="en-US" altLang="en-US" sz="6600" smtClean="0"/>
            </a:br>
            <a:r>
              <a:rPr lang="en-US" altLang="en-US" smtClean="0"/>
              <a:t> </a:t>
            </a:r>
            <a:br>
              <a:rPr lang="en-US" altLang="en-US" smtClean="0"/>
            </a:br>
            <a:r>
              <a:rPr lang="en-US" altLang="en-US" smtClean="0"/>
              <a:t/>
            </a:r>
            <a:br>
              <a:rPr lang="en-US" altLang="en-US" smtClean="0"/>
            </a:br>
            <a:r>
              <a:rPr lang="en-US" altLang="en-US" smtClean="0"/>
              <a:t/>
            </a:r>
            <a:br>
              <a:rPr lang="en-US" altLang="en-US" smtClean="0"/>
            </a:br>
            <a:endParaRPr lang="en-US" altLang="en-US" smtClean="0"/>
          </a:p>
        </p:txBody>
      </p:sp>
      <p:sp>
        <p:nvSpPr>
          <p:cNvPr id="39939" name="Text Placeholder 2"/>
          <p:cNvSpPr>
            <a:spLocks noGrp="1"/>
          </p:cNvSpPr>
          <p:nvPr>
            <p:ph type="body" sz="half" idx="2"/>
          </p:nvPr>
        </p:nvSpPr>
        <p:spPr>
          <a:xfrm>
            <a:off x="266700" y="1687513"/>
            <a:ext cx="4494213" cy="5170487"/>
          </a:xfrm>
        </p:spPr>
        <p:txBody>
          <a:bodyPr/>
          <a:lstStyle/>
          <a:p>
            <a:pPr algn="ctr" eaLnBrk="1" hangingPunct="1"/>
            <a:r>
              <a:rPr lang="en-US" altLang="en-US" sz="2000" b="1" dirty="0" smtClean="0"/>
              <a:t/>
            </a:r>
            <a:br>
              <a:rPr lang="en-US" altLang="en-US" sz="2000" b="1" dirty="0" smtClean="0"/>
            </a:br>
            <a:r>
              <a:rPr lang="en-US" altLang="en-US" sz="2000" b="1" dirty="0" smtClean="0"/>
              <a:t>Q &amp; A </a:t>
            </a:r>
          </a:p>
          <a:p>
            <a:pPr algn="ctr" eaLnBrk="1" hangingPunct="1"/>
            <a:r>
              <a:rPr lang="en-US" altLang="en-US" sz="2000" b="1" dirty="0" smtClean="0"/>
              <a:t/>
            </a:r>
            <a:br>
              <a:rPr lang="en-US" altLang="en-US" sz="2000" b="1" dirty="0" smtClean="0"/>
            </a:br>
            <a:r>
              <a:rPr lang="en-US" altLang="en-US" sz="2000" b="1" dirty="0" smtClean="0"/>
              <a:t>Hearing From You!!!</a:t>
            </a:r>
          </a:p>
          <a:p>
            <a:pPr algn="ctr" eaLnBrk="1" hangingPunct="1"/>
            <a:r>
              <a:rPr lang="en-US" altLang="en-US" sz="2000" b="1" dirty="0" smtClean="0"/>
              <a:t/>
            </a:r>
            <a:br>
              <a:rPr lang="en-US" altLang="en-US" sz="2000" b="1" dirty="0" smtClean="0"/>
            </a:br>
            <a:endParaRPr lang="en-US" altLang="en-US" sz="2000" b="1" dirty="0" smtClean="0"/>
          </a:p>
          <a:p>
            <a:pPr algn="ctr" eaLnBrk="1" hangingPunct="1"/>
            <a:endParaRPr lang="en-US" altLang="en-US" sz="2000" b="1" dirty="0" smtClean="0"/>
          </a:p>
        </p:txBody>
      </p:sp>
      <p:sp>
        <p:nvSpPr>
          <p:cNvPr id="39940"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19</a:t>
            </a:r>
          </a:p>
        </p:txBody>
      </p:sp>
      <p:pic>
        <p:nvPicPr>
          <p:cNvPr id="39941"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1373" b="-41373"/>
          <a:stretch>
            <a:fillRect/>
          </a:stretch>
        </p:blipFill>
        <p:spPr>
          <a:xfrm>
            <a:off x="4760913" y="990600"/>
            <a:ext cx="4095750" cy="561181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66700" y="287338"/>
            <a:ext cx="4505325" cy="1670050"/>
          </a:xfrm>
        </p:spPr>
        <p:txBody>
          <a:bodyPr/>
          <a:lstStyle/>
          <a:p>
            <a:pPr eaLnBrk="1" hangingPunct="1"/>
            <a:r>
              <a:rPr lang="en-US" altLang="en-US" b="1" smtClean="0"/>
              <a:t>Why Fatherhood? </a:t>
            </a:r>
            <a:br>
              <a:rPr lang="en-US" altLang="en-US" b="1" smtClean="0"/>
            </a:br>
            <a:r>
              <a:rPr lang="en-US" altLang="en-US" b="1" smtClean="0"/>
              <a:t>Why President Obama?</a:t>
            </a:r>
            <a:r>
              <a:rPr lang="en-US" altLang="en-US" smtClean="0"/>
              <a:t/>
            </a:r>
            <a:br>
              <a:rPr lang="en-US" altLang="en-US" smtClean="0"/>
            </a:br>
            <a:endParaRPr lang="en-US" altLang="en-US" smtClean="0"/>
          </a:p>
        </p:txBody>
      </p:sp>
      <p:sp>
        <p:nvSpPr>
          <p:cNvPr id="22531" name="Text Placeholder 2"/>
          <p:cNvSpPr>
            <a:spLocks noGrp="1"/>
          </p:cNvSpPr>
          <p:nvPr>
            <p:ph type="body" sz="half" idx="2"/>
          </p:nvPr>
        </p:nvSpPr>
        <p:spPr>
          <a:xfrm>
            <a:off x="266700" y="1687513"/>
            <a:ext cx="4494213" cy="4378325"/>
          </a:xfrm>
        </p:spPr>
        <p:txBody>
          <a:bodyPr/>
          <a:lstStyle/>
          <a:p>
            <a:pPr eaLnBrk="1" hangingPunct="1">
              <a:lnSpc>
                <a:spcPct val="80000"/>
              </a:lnSpc>
            </a:pPr>
            <a:r>
              <a:rPr lang="en-US" altLang="en-US" sz="1400" dirty="0" smtClean="0"/>
              <a:t/>
            </a:r>
            <a:br>
              <a:rPr lang="en-US" altLang="en-US" sz="1400" dirty="0" smtClean="0"/>
            </a:br>
            <a:endParaRPr lang="en-US" altLang="en-US" sz="1900" b="1" dirty="0" smtClean="0"/>
          </a:p>
          <a:p>
            <a:pPr eaLnBrk="1" hangingPunct="1">
              <a:lnSpc>
                <a:spcPct val="80000"/>
              </a:lnSpc>
            </a:pPr>
            <a:r>
              <a:rPr lang="en-US" altLang="en-US" sz="1900" b="1" dirty="0" smtClean="0"/>
              <a:t>Watch ”President Barack Obama's Speech on Father's Day" on YouTube</a:t>
            </a:r>
            <a:br>
              <a:rPr lang="en-US" altLang="en-US" sz="1900" b="1" dirty="0" smtClean="0"/>
            </a:br>
            <a:endParaRPr lang="en-US" altLang="en-US" sz="1900" b="1" dirty="0" smtClean="0"/>
          </a:p>
          <a:p>
            <a:pPr eaLnBrk="1" hangingPunct="1">
              <a:lnSpc>
                <a:spcPct val="80000"/>
              </a:lnSpc>
            </a:pPr>
            <a:r>
              <a:rPr lang="en-US" altLang="en-US" sz="1900" b="1" dirty="0" smtClean="0">
                <a:hlinkClick r:id="rId2"/>
              </a:rPr>
              <a:t>https://youtu.be/Hj1hCDjwG6M</a:t>
            </a:r>
            <a:endParaRPr lang="en-US" altLang="en-US" sz="1900" b="1" dirty="0" smtClean="0"/>
          </a:p>
          <a:p>
            <a:pPr eaLnBrk="1" hangingPunct="1">
              <a:lnSpc>
                <a:spcPct val="80000"/>
              </a:lnSpc>
            </a:pPr>
            <a:r>
              <a:rPr lang="en-US" altLang="en-US" sz="1900" b="1" dirty="0" smtClean="0"/>
              <a:t/>
            </a:r>
            <a:br>
              <a:rPr lang="en-US" altLang="en-US" sz="1900" b="1" dirty="0" smtClean="0"/>
            </a:br>
            <a:endParaRPr lang="en-US" altLang="en-US" sz="1900" b="1" dirty="0" smtClean="0"/>
          </a:p>
          <a:p>
            <a:pPr marL="342900" indent="-342900" algn="just" eaLnBrk="1" hangingPunct="1">
              <a:lnSpc>
                <a:spcPct val="80000"/>
              </a:lnSpc>
              <a:buFont typeface="Arial" panose="020B0604020202020204" pitchFamily="34" charset="0"/>
              <a:buChar char="•"/>
            </a:pPr>
            <a:r>
              <a:rPr lang="en-US" altLang="en-US" sz="1900" b="1" dirty="0" smtClean="0"/>
              <a:t>Fatherhood is a personal issue for all of us, our children, our Families our Communities, our Country.</a:t>
            </a:r>
          </a:p>
          <a:p>
            <a:pPr marL="342900" indent="-342900" algn="just" eaLnBrk="1" hangingPunct="1">
              <a:lnSpc>
                <a:spcPct val="80000"/>
              </a:lnSpc>
              <a:buFont typeface="Arial" panose="020B0604020202020204" pitchFamily="34" charset="0"/>
              <a:buChar char="•"/>
            </a:pPr>
            <a:endParaRPr lang="en-US" altLang="en-US" sz="1900" b="1" dirty="0" smtClean="0"/>
          </a:p>
          <a:p>
            <a:pPr marL="342900" indent="-342900" algn="just" eaLnBrk="1" hangingPunct="1">
              <a:lnSpc>
                <a:spcPct val="80000"/>
              </a:lnSpc>
              <a:buFont typeface="Arial" panose="020B0604020202020204" pitchFamily="34" charset="0"/>
              <a:buChar char="•"/>
            </a:pPr>
            <a:r>
              <a:rPr lang="en-US" altLang="en-US" sz="1900" b="1" dirty="0"/>
              <a:t>N</a:t>
            </a:r>
            <a:r>
              <a:rPr lang="en-US" altLang="en-US" sz="1900" b="1" dirty="0" smtClean="0"/>
              <a:t>o greater voice than the voice and Platform of the President</a:t>
            </a:r>
            <a:r>
              <a:rPr lang="en-US" altLang="en-US" sz="1900" dirty="0" smtClean="0"/>
              <a:t>.</a:t>
            </a:r>
          </a:p>
          <a:p>
            <a:pPr eaLnBrk="1" hangingPunct="1">
              <a:lnSpc>
                <a:spcPct val="80000"/>
              </a:lnSpc>
            </a:pPr>
            <a:endParaRPr lang="en-US" altLang="en-US" sz="1400" dirty="0" smtClean="0"/>
          </a:p>
        </p:txBody>
      </p:sp>
      <p:pic>
        <p:nvPicPr>
          <p:cNvPr id="22532"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8495" b="-18495"/>
          <a:stretch>
            <a:fillRect/>
          </a:stretch>
        </p:blipFill>
        <p:spPr>
          <a:xfrm>
            <a:off x="5151438" y="990600"/>
            <a:ext cx="3705225" cy="5075238"/>
          </a:xfrm>
        </p:spPr>
      </p:pic>
      <p:sp>
        <p:nvSpPr>
          <p:cNvPr id="22533" name="Slide Number Placeholder 6"/>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66700" y="217488"/>
            <a:ext cx="4260850" cy="2189162"/>
          </a:xfrm>
        </p:spPr>
        <p:txBody>
          <a:bodyPr/>
          <a:lstStyle/>
          <a:p>
            <a:pPr eaLnBrk="1" hangingPunct="1"/>
            <a:r>
              <a:rPr lang="en-US" altLang="en-US" sz="6600" smtClean="0"/>
              <a:t/>
            </a:r>
            <a:br>
              <a:rPr lang="en-US" altLang="en-US" sz="6600" smtClean="0"/>
            </a:br>
            <a:r>
              <a:rPr lang="en-US" altLang="en-US" smtClean="0"/>
              <a:t> </a:t>
            </a:r>
            <a:br>
              <a:rPr lang="en-US" altLang="en-US" smtClean="0"/>
            </a:br>
            <a:r>
              <a:rPr lang="en-US" altLang="en-US" smtClean="0"/>
              <a:t/>
            </a:r>
            <a:br>
              <a:rPr lang="en-US" altLang="en-US" smtClean="0"/>
            </a:br>
            <a:r>
              <a:rPr lang="en-US" altLang="en-US" smtClean="0"/>
              <a:t/>
            </a:r>
            <a:br>
              <a:rPr lang="en-US" altLang="en-US" smtClean="0"/>
            </a:br>
            <a:endParaRPr lang="en-US" altLang="en-US" smtClean="0"/>
          </a:p>
        </p:txBody>
      </p:sp>
      <p:sp>
        <p:nvSpPr>
          <p:cNvPr id="40963" name="Text Placeholder 2"/>
          <p:cNvSpPr>
            <a:spLocks noGrp="1"/>
          </p:cNvSpPr>
          <p:nvPr>
            <p:ph type="body" sz="half" idx="2"/>
          </p:nvPr>
        </p:nvSpPr>
        <p:spPr>
          <a:xfrm>
            <a:off x="266700" y="1687513"/>
            <a:ext cx="4494213" cy="5170487"/>
          </a:xfrm>
        </p:spPr>
        <p:txBody>
          <a:bodyPr/>
          <a:lstStyle/>
          <a:p>
            <a:pPr eaLnBrk="1" hangingPunct="1"/>
            <a:r>
              <a:rPr lang="en-US" altLang="en-US" sz="800" smtClean="0"/>
              <a:t/>
            </a:r>
            <a:br>
              <a:rPr lang="en-US" altLang="en-US" sz="800" smtClean="0"/>
            </a:br>
            <a:endParaRPr lang="en-US" altLang="en-US" sz="800" smtClean="0"/>
          </a:p>
          <a:p>
            <a:pPr eaLnBrk="1" hangingPunct="1"/>
            <a:r>
              <a:rPr lang="en-US" altLang="en-US" sz="800" smtClean="0"/>
              <a:t/>
            </a:r>
            <a:br>
              <a:rPr lang="en-US" altLang="en-US" sz="800" smtClean="0"/>
            </a:br>
            <a:endParaRPr lang="en-US" altLang="en-US" sz="800" smtClean="0"/>
          </a:p>
          <a:p>
            <a:pPr algn="ctr" eaLnBrk="1" hangingPunct="1"/>
            <a:r>
              <a:rPr lang="en-US" altLang="en-US" sz="800" smtClean="0"/>
              <a:t/>
            </a:r>
            <a:br>
              <a:rPr lang="en-US" altLang="en-US" sz="800" smtClean="0"/>
            </a:br>
            <a:r>
              <a:rPr lang="en-US" altLang="en-US" sz="2000" b="1" smtClean="0"/>
              <a:t>Thank You!!!</a:t>
            </a:r>
            <a:br>
              <a:rPr lang="en-US" altLang="en-US" sz="2000" b="1" smtClean="0"/>
            </a:br>
            <a:endParaRPr lang="en-US" altLang="en-US" sz="2000" b="1" smtClean="0"/>
          </a:p>
        </p:txBody>
      </p:sp>
      <p:sp>
        <p:nvSpPr>
          <p:cNvPr id="40964"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20</a:t>
            </a:r>
          </a:p>
          <a:p>
            <a:endParaRPr lang="en-US" altLang="en-US">
              <a:solidFill>
                <a:schemeClr val="bg1"/>
              </a:solidFill>
            </a:endParaRPr>
          </a:p>
        </p:txBody>
      </p:sp>
      <p:pic>
        <p:nvPicPr>
          <p:cNvPr id="40965"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124" b="-14124"/>
          <a:stretch>
            <a:fillRect/>
          </a:stretch>
        </p:blipFill>
        <p:spPr>
          <a:xfrm>
            <a:off x="4760913" y="990600"/>
            <a:ext cx="4095750" cy="561181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66700" y="1373188"/>
            <a:ext cx="4911725" cy="1033462"/>
          </a:xfrm>
        </p:spPr>
        <p:txBody>
          <a:bodyPr/>
          <a:lstStyle/>
          <a:p>
            <a:pPr eaLnBrk="1" hangingPunct="1"/>
            <a:r>
              <a:rPr lang="en-US" altLang="en-US" sz="3200" b="1" smtClean="0"/>
              <a:t>The Fatherhood Landscape</a:t>
            </a:r>
            <a:br>
              <a:rPr lang="en-US" altLang="en-US" sz="3200" b="1" smtClean="0"/>
            </a:br>
            <a:r>
              <a:rPr lang="en-US" altLang="en-US" sz="3200" b="1" smtClean="0"/>
              <a:t/>
            </a:r>
            <a:br>
              <a:rPr lang="en-US" altLang="en-US" sz="3200" b="1" smtClean="0"/>
            </a:br>
            <a:endParaRPr lang="en-US" altLang="en-US" sz="3200" b="1" smtClean="0"/>
          </a:p>
        </p:txBody>
      </p:sp>
      <p:sp>
        <p:nvSpPr>
          <p:cNvPr id="3" name="Text Placeholder 2"/>
          <p:cNvSpPr>
            <a:spLocks noGrp="1"/>
          </p:cNvSpPr>
          <p:nvPr>
            <p:ph type="body" sz="half" idx="2"/>
          </p:nvPr>
        </p:nvSpPr>
        <p:spPr>
          <a:xfrm>
            <a:off x="266700" y="1687513"/>
            <a:ext cx="4494213" cy="4378325"/>
          </a:xfrm>
        </p:spPr>
        <p:txBody>
          <a:bodyPr rtlCol="0"/>
          <a:lstStyle/>
          <a:p>
            <a:pPr eaLnBrk="1" fontAlgn="auto" hangingPunct="1">
              <a:spcAft>
                <a:spcPts val="0"/>
              </a:spcAft>
              <a:defRPr/>
            </a:pPr>
            <a:endParaRPr lang="en-US" sz="1800" dirty="0">
              <a:ea typeface="+mn-ea"/>
            </a:endParaRPr>
          </a:p>
          <a:p>
            <a:pPr marL="285750" indent="-285750" eaLnBrk="1" fontAlgn="auto" hangingPunct="1">
              <a:spcAft>
                <a:spcPts val="0"/>
              </a:spcAft>
              <a:buFont typeface="Arial"/>
              <a:buChar char="•"/>
              <a:defRPr/>
            </a:pPr>
            <a:r>
              <a:rPr lang="en-US" sz="2000" b="1" dirty="0">
                <a:ea typeface="+mn-ea"/>
              </a:rPr>
              <a:t>Why is it important to discuss the Need and Role of our </a:t>
            </a:r>
            <a:r>
              <a:rPr lang="en-US" sz="2000" b="1" dirty="0" smtClean="0">
                <a:ea typeface="+mn-ea"/>
              </a:rPr>
              <a:t>Fathers!!</a:t>
            </a:r>
            <a:endParaRPr lang="en-US" sz="2000" b="1" dirty="0">
              <a:ea typeface="+mn-ea"/>
            </a:endParaRPr>
          </a:p>
          <a:p>
            <a:pPr marL="285750" indent="-285750" eaLnBrk="1" fontAlgn="auto" hangingPunct="1">
              <a:spcAft>
                <a:spcPts val="0"/>
              </a:spcAft>
              <a:buFont typeface="Arial"/>
              <a:buChar char="•"/>
              <a:defRPr/>
            </a:pPr>
            <a:endParaRPr lang="en-US" sz="2000" b="1" dirty="0">
              <a:ea typeface="+mn-ea"/>
            </a:endParaRPr>
          </a:p>
          <a:p>
            <a:pPr marL="285750" indent="-285750" eaLnBrk="1" fontAlgn="auto" hangingPunct="1">
              <a:spcAft>
                <a:spcPts val="0"/>
              </a:spcAft>
              <a:buFont typeface="Arial"/>
              <a:buChar char="•"/>
              <a:defRPr/>
            </a:pPr>
            <a:r>
              <a:rPr lang="en-US" sz="2000" b="1" dirty="0">
                <a:ea typeface="+mn-ea"/>
              </a:rPr>
              <a:t>Approximately 80% of Men in the world will become biological Father's at some point in their lives, and virtually all men have some connection to children.</a:t>
            </a:r>
          </a:p>
          <a:p>
            <a:pPr marL="285750" indent="-285750" eaLnBrk="1" fontAlgn="auto" hangingPunct="1">
              <a:spcAft>
                <a:spcPts val="0"/>
              </a:spcAft>
              <a:buFont typeface="Arial"/>
              <a:buChar char="•"/>
              <a:defRPr/>
            </a:pPr>
            <a:endParaRPr lang="en-US" b="1" dirty="0">
              <a:ea typeface="+mn-ea"/>
            </a:endParaRPr>
          </a:p>
        </p:txBody>
      </p:sp>
      <p:pic>
        <p:nvPicPr>
          <p:cNvPr id="2355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2930" b="-52930"/>
          <a:stretch>
            <a:fillRect/>
          </a:stretch>
        </p:blipFill>
        <p:spPr>
          <a:xfrm>
            <a:off x="4760913" y="990600"/>
            <a:ext cx="4095750" cy="5611813"/>
          </a:xfrm>
        </p:spPr>
      </p:pic>
      <p:sp>
        <p:nvSpPr>
          <p:cNvPr id="23557"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07963"/>
            <a:ext cx="4303713" cy="1036637"/>
          </a:xfrm>
        </p:spPr>
        <p:txBody>
          <a:bodyPr/>
          <a:lstStyle/>
          <a:p>
            <a:pPr eaLnBrk="1" hangingPunct="1"/>
            <a:r>
              <a:rPr lang="en-US" altLang="en-US" smtClean="0"/>
              <a:t/>
            </a:r>
            <a:br>
              <a:rPr lang="en-US" altLang="en-US" smtClean="0"/>
            </a:br>
            <a:r>
              <a:rPr lang="en-US" altLang="en-US" b="1" smtClean="0"/>
              <a:t>The Father Absence Crisis in America</a:t>
            </a:r>
          </a:p>
        </p:txBody>
      </p:sp>
      <p:sp>
        <p:nvSpPr>
          <p:cNvPr id="24579" name="Text Placeholder 2"/>
          <p:cNvSpPr>
            <a:spLocks noGrp="1"/>
          </p:cNvSpPr>
          <p:nvPr>
            <p:ph type="body" sz="half" idx="2"/>
          </p:nvPr>
        </p:nvSpPr>
        <p:spPr>
          <a:xfrm>
            <a:off x="69298" y="1200150"/>
            <a:ext cx="6065838" cy="6005512"/>
          </a:xfrm>
        </p:spPr>
        <p:txBody>
          <a:bodyPr/>
          <a:lstStyle/>
          <a:p>
            <a:pPr marL="171450" indent="-171450" eaLnBrk="1" hangingPunct="1">
              <a:lnSpc>
                <a:spcPct val="80000"/>
              </a:lnSpc>
              <a:buFont typeface="Arial" panose="020B0604020202020204" pitchFamily="34" charset="0"/>
              <a:buChar char="•"/>
            </a:pPr>
            <a:r>
              <a:rPr lang="en-US" altLang="en-US" sz="400" dirty="0" smtClean="0"/>
              <a:t/>
            </a:r>
            <a:br>
              <a:rPr lang="en-US" altLang="en-US" sz="400" dirty="0" smtClean="0"/>
            </a:br>
            <a:endParaRPr lang="en-US" altLang="en-US" sz="400" b="1" dirty="0" smtClean="0"/>
          </a:p>
          <a:p>
            <a:pPr eaLnBrk="1" hangingPunct="1">
              <a:lnSpc>
                <a:spcPct val="80000"/>
              </a:lnSpc>
            </a:pPr>
            <a:endParaRPr lang="en-US" altLang="en-US" sz="2000" dirty="0" smtClean="0"/>
          </a:p>
          <a:p>
            <a:pPr marL="342900" indent="-342900" eaLnBrk="1" hangingPunct="1">
              <a:lnSpc>
                <a:spcPct val="80000"/>
              </a:lnSpc>
              <a:buFont typeface="Arial" panose="020B0604020202020204" pitchFamily="34" charset="0"/>
              <a:buChar char="•"/>
            </a:pPr>
            <a:r>
              <a:rPr lang="en-US" altLang="en-US" sz="2000" b="1" dirty="0" smtClean="0"/>
              <a:t>Over 24 million children, 1out of 3 live in biological Absent Homes, 2 in 3 African American Children live in homes absent biological fathers.</a:t>
            </a:r>
          </a:p>
          <a:p>
            <a:pPr marL="342900" indent="-342900" eaLnBrk="1" hangingPunct="1">
              <a:lnSpc>
                <a:spcPct val="80000"/>
              </a:lnSpc>
              <a:buFont typeface="Arial" panose="020B0604020202020204" pitchFamily="34" charset="0"/>
              <a:buChar char="•"/>
            </a:pPr>
            <a:endParaRPr lang="en-US" altLang="en-US" sz="2000" b="1" dirty="0" smtClean="0"/>
          </a:p>
          <a:p>
            <a:pPr marL="342900" indent="-342900" eaLnBrk="1" hangingPunct="1">
              <a:lnSpc>
                <a:spcPct val="80000"/>
              </a:lnSpc>
              <a:buFont typeface="Arial" panose="020B0604020202020204" pitchFamily="34" charset="0"/>
              <a:buChar char="•"/>
            </a:pPr>
            <a:r>
              <a:rPr lang="en-US" altLang="en-US" sz="2000" b="1" dirty="0" smtClean="0"/>
              <a:t>Children in Father Absent Homes are nearly 4 times more likely to be poor.                                                                                                                                                                             </a:t>
            </a:r>
          </a:p>
          <a:p>
            <a:pPr marL="342900" indent="-342900" eaLnBrk="1" hangingPunct="1">
              <a:lnSpc>
                <a:spcPct val="80000"/>
              </a:lnSpc>
              <a:buFont typeface="Arial" panose="020B0604020202020204" pitchFamily="34" charset="0"/>
              <a:buChar char="•"/>
            </a:pPr>
            <a:endParaRPr lang="en-US" altLang="en-US" sz="2000" b="1" dirty="0" smtClean="0"/>
          </a:p>
          <a:p>
            <a:pPr marL="342900" indent="-342900" eaLnBrk="1" hangingPunct="1">
              <a:lnSpc>
                <a:spcPct val="80000"/>
              </a:lnSpc>
              <a:buFont typeface="Arial" panose="020B0604020202020204" pitchFamily="34" charset="0"/>
              <a:buChar char="•"/>
            </a:pPr>
            <a:r>
              <a:rPr lang="en-US" altLang="en-US" sz="2000" b="1" dirty="0" smtClean="0"/>
              <a:t>71% HS Dropouts from Fatherless Homes</a:t>
            </a:r>
          </a:p>
          <a:p>
            <a:pPr marL="342900" indent="-342900" eaLnBrk="1" hangingPunct="1">
              <a:lnSpc>
                <a:spcPct val="80000"/>
              </a:lnSpc>
              <a:buFont typeface="Arial" panose="020B0604020202020204" pitchFamily="34" charset="0"/>
              <a:buChar char="•"/>
            </a:pPr>
            <a:endParaRPr lang="en-US" altLang="en-US" sz="2000" b="1" dirty="0" smtClean="0"/>
          </a:p>
          <a:p>
            <a:pPr marL="342900" indent="-342900" eaLnBrk="1" hangingPunct="1">
              <a:lnSpc>
                <a:spcPct val="80000"/>
              </a:lnSpc>
              <a:buFont typeface="Arial" panose="020B0604020202020204" pitchFamily="34" charset="0"/>
              <a:buChar char="•"/>
            </a:pPr>
            <a:r>
              <a:rPr lang="en-US" altLang="en-US" sz="2000" b="1" dirty="0" smtClean="0"/>
              <a:t>85% of all youths sitting in prisons grew up in Fatherless Homes.</a:t>
            </a:r>
          </a:p>
          <a:p>
            <a:pPr eaLnBrk="1" hangingPunct="1">
              <a:lnSpc>
                <a:spcPct val="80000"/>
              </a:lnSpc>
            </a:pPr>
            <a:endParaRPr lang="en-US" altLang="en-US" sz="2000" b="1" dirty="0" smtClean="0"/>
          </a:p>
          <a:p>
            <a:pPr marL="342900" indent="-342900" eaLnBrk="1" hangingPunct="1">
              <a:lnSpc>
                <a:spcPct val="80000"/>
              </a:lnSpc>
              <a:buFont typeface="Arial" panose="020B0604020202020204" pitchFamily="34" charset="0"/>
              <a:buChar char="•"/>
            </a:pPr>
            <a:r>
              <a:rPr lang="en-US" altLang="en-US" sz="2000" b="1" dirty="0" smtClean="0"/>
              <a:t>Boys who grow up in Father Absent Homes are challenged with Masculinity, Behavioral issues, Academic Performance, Difficulty Bonding, Emotional Stability, Peer Pressure</a:t>
            </a:r>
          </a:p>
          <a:p>
            <a:pPr marL="171450" indent="-171450" eaLnBrk="1" hangingPunct="1">
              <a:lnSpc>
                <a:spcPct val="80000"/>
              </a:lnSpc>
              <a:buFont typeface="Arial" panose="020B0604020202020204" pitchFamily="34" charset="0"/>
              <a:buChar char="•"/>
            </a:pPr>
            <a:endParaRPr lang="en-US" altLang="en-US" sz="800" b="1" dirty="0" smtClean="0">
              <a:latin typeface="Lucida Sans Unicode" panose="020B0602030504020204" pitchFamily="34" charset="0"/>
            </a:endParaRPr>
          </a:p>
        </p:txBody>
      </p:sp>
      <p:pic>
        <p:nvPicPr>
          <p:cNvPr id="24580"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1978" b="-41978"/>
          <a:stretch>
            <a:fillRect/>
          </a:stretch>
        </p:blipFill>
        <p:spPr>
          <a:xfrm>
            <a:off x="6186488" y="1200150"/>
            <a:ext cx="2600325" cy="3562350"/>
          </a:xfrm>
        </p:spPr>
      </p:pic>
      <p:sp>
        <p:nvSpPr>
          <p:cNvPr id="24581"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0813" y="217488"/>
            <a:ext cx="4176712" cy="1817687"/>
          </a:xfrm>
        </p:spPr>
        <p:txBody>
          <a:bodyPr/>
          <a:lstStyle/>
          <a:p>
            <a:pPr eaLnBrk="1" hangingPunct="1"/>
            <a:r>
              <a:rPr lang="en-US" altLang="en-US" sz="2400" b="1" dirty="0" smtClean="0"/>
              <a:t/>
            </a:r>
            <a:br>
              <a:rPr lang="en-US" altLang="en-US" sz="2400" b="1" dirty="0" smtClean="0"/>
            </a:br>
            <a:r>
              <a:rPr lang="en-US" altLang="en-US" sz="6000" b="1" dirty="0" smtClean="0"/>
              <a:t/>
            </a:r>
            <a:br>
              <a:rPr lang="en-US" altLang="en-US" sz="6000" b="1" dirty="0" smtClean="0"/>
            </a:br>
            <a:r>
              <a:rPr lang="en-US" altLang="en-US" sz="2400" b="1" dirty="0" smtClean="0"/>
              <a:t>The Pain of Black Boys </a:t>
            </a:r>
            <a:br>
              <a:rPr lang="en-US" altLang="en-US" sz="2400" b="1" dirty="0" smtClean="0"/>
            </a:br>
            <a:r>
              <a:rPr lang="en-US" altLang="en-US" sz="2400" b="1" dirty="0" smtClean="0"/>
              <a:t>The Impact of Father Absence on Black Boys </a:t>
            </a:r>
            <a:br>
              <a:rPr lang="en-US" altLang="en-US" sz="2400" b="1" dirty="0" smtClean="0"/>
            </a:br>
            <a:r>
              <a:rPr lang="en-US" altLang="en-US" sz="2400" b="1" dirty="0" smtClean="0"/>
              <a:t/>
            </a:r>
            <a:br>
              <a:rPr lang="en-US" altLang="en-US" sz="2400" b="1" dirty="0" smtClean="0"/>
            </a:br>
            <a:endParaRPr lang="en-US" altLang="en-US" sz="2400" b="1" dirty="0" smtClean="0"/>
          </a:p>
        </p:txBody>
      </p:sp>
      <p:sp>
        <p:nvSpPr>
          <p:cNvPr id="27651" name="Text Placeholder 2"/>
          <p:cNvSpPr>
            <a:spLocks noGrp="1"/>
          </p:cNvSpPr>
          <p:nvPr>
            <p:ph type="body" sz="half" idx="2"/>
          </p:nvPr>
        </p:nvSpPr>
        <p:spPr>
          <a:xfrm>
            <a:off x="150813" y="1303338"/>
            <a:ext cx="5111750" cy="5554662"/>
          </a:xfrm>
        </p:spPr>
        <p:txBody>
          <a:bodyPr>
            <a:normAutofit fontScale="85000" lnSpcReduction="20000"/>
          </a:bodyPr>
          <a:lstStyle/>
          <a:p>
            <a:pPr eaLnBrk="1" hangingPunct="1">
              <a:defRPr/>
            </a:pPr>
            <a:endParaRPr lang="en-US" altLang="en-US" b="1" dirty="0" smtClean="0"/>
          </a:p>
          <a:p>
            <a:pPr eaLnBrk="1" hangingPunct="1">
              <a:defRPr/>
            </a:pPr>
            <a:r>
              <a:rPr lang="en-US" altLang="en-US" sz="2400" b="1" dirty="0" smtClean="0"/>
              <a:t>"How Come He Don't Want Me!!”</a:t>
            </a:r>
            <a:endParaRPr lang="en-US" altLang="ja-JP" sz="2400" b="1" dirty="0" smtClean="0"/>
          </a:p>
          <a:p>
            <a:pPr eaLnBrk="1" hangingPunct="1">
              <a:defRPr/>
            </a:pPr>
            <a:endParaRPr lang="en-US" altLang="en-US" sz="2000" b="1" dirty="0" smtClean="0"/>
          </a:p>
          <a:p>
            <a:pPr marL="342900" indent="-342900" eaLnBrk="1" hangingPunct="1">
              <a:buFont typeface="Arial" panose="020B0604020202020204" pitchFamily="34" charset="0"/>
              <a:buChar char="•"/>
              <a:defRPr/>
            </a:pPr>
            <a:r>
              <a:rPr lang="en-US" altLang="en-US" sz="2000" b="1" dirty="0" smtClean="0"/>
              <a:t>Rejection</a:t>
            </a:r>
          </a:p>
          <a:p>
            <a:pPr marL="342900" indent="-342900" eaLnBrk="1" hangingPunct="1">
              <a:buFont typeface="Arial" panose="020B0604020202020204" pitchFamily="34" charset="0"/>
              <a:buChar char="•"/>
              <a:defRPr/>
            </a:pPr>
            <a:r>
              <a:rPr lang="en-US" altLang="en-US" sz="2000" b="1" dirty="0" smtClean="0"/>
              <a:t>Abandonment </a:t>
            </a:r>
          </a:p>
          <a:p>
            <a:pPr marL="342900" indent="-342900" eaLnBrk="1" hangingPunct="1">
              <a:buFont typeface="Arial" panose="020B0604020202020204" pitchFamily="34" charset="0"/>
              <a:buChar char="•"/>
              <a:defRPr/>
            </a:pPr>
            <a:r>
              <a:rPr lang="en-US" altLang="en-US" sz="2000" b="1" dirty="0" smtClean="0"/>
              <a:t>Emptiness</a:t>
            </a:r>
          </a:p>
          <a:p>
            <a:pPr marL="342900" indent="-342900" eaLnBrk="1" hangingPunct="1">
              <a:buFont typeface="Arial" panose="020B0604020202020204" pitchFamily="34" charset="0"/>
              <a:buChar char="•"/>
              <a:defRPr/>
            </a:pPr>
            <a:r>
              <a:rPr lang="en-US" altLang="en-US" sz="2000" b="1" dirty="0" smtClean="0"/>
              <a:t>Vulnerability</a:t>
            </a:r>
          </a:p>
          <a:p>
            <a:pPr marL="342900" indent="-342900" eaLnBrk="1" hangingPunct="1">
              <a:buFont typeface="Arial" panose="020B0604020202020204" pitchFamily="34" charset="0"/>
              <a:buChar char="•"/>
              <a:defRPr/>
            </a:pPr>
            <a:r>
              <a:rPr lang="en-US" altLang="en-US" sz="2000" b="1" dirty="0" smtClean="0"/>
              <a:t>Isolation </a:t>
            </a:r>
          </a:p>
          <a:p>
            <a:pPr marL="342900" indent="-342900" eaLnBrk="1" hangingPunct="1">
              <a:buFont typeface="Arial" panose="020B0604020202020204" pitchFamily="34" charset="0"/>
              <a:buChar char="•"/>
              <a:defRPr/>
            </a:pPr>
            <a:r>
              <a:rPr lang="en-US" altLang="en-US" sz="2000" b="1" dirty="0" smtClean="0"/>
              <a:t>Sense of Self and Purpose Comprised</a:t>
            </a:r>
          </a:p>
          <a:p>
            <a:pPr marL="342900" indent="-342900" eaLnBrk="1" hangingPunct="1">
              <a:buFont typeface="Arial" panose="020B0604020202020204" pitchFamily="34" charset="0"/>
              <a:buChar char="•"/>
              <a:defRPr/>
            </a:pPr>
            <a:r>
              <a:rPr lang="en-US" altLang="en-US" sz="2000" b="1" dirty="0" smtClean="0"/>
              <a:t>Emotionally Handicapped</a:t>
            </a:r>
          </a:p>
          <a:p>
            <a:pPr marL="342900" indent="-342900" eaLnBrk="1" hangingPunct="1">
              <a:buFont typeface="Arial" panose="020B0604020202020204" pitchFamily="34" charset="0"/>
              <a:buChar char="•"/>
              <a:defRPr/>
            </a:pPr>
            <a:r>
              <a:rPr lang="en-US" altLang="en-US" sz="2000" b="1" dirty="0" smtClean="0"/>
              <a:t>Difficulty Bonding and Thriving</a:t>
            </a:r>
          </a:p>
          <a:p>
            <a:pPr marL="342900" indent="-342900" eaLnBrk="1" hangingPunct="1">
              <a:buFont typeface="Arial" panose="020B0604020202020204" pitchFamily="34" charset="0"/>
              <a:buChar char="•"/>
              <a:defRPr/>
            </a:pPr>
            <a:r>
              <a:rPr lang="en-US" altLang="en-US" sz="2000" b="1" dirty="0" smtClean="0"/>
              <a:t>Mental Health </a:t>
            </a:r>
            <a:r>
              <a:rPr lang="en-US" altLang="en-US" sz="2000" b="1" smtClean="0"/>
              <a:t>becomes damaged</a:t>
            </a:r>
            <a:endParaRPr lang="en-US" altLang="en-US" sz="2000" b="1" dirty="0" smtClean="0"/>
          </a:p>
          <a:p>
            <a:pPr eaLnBrk="1" hangingPunct="1">
              <a:defRPr/>
            </a:pPr>
            <a:endParaRPr lang="en-US" altLang="en-US" sz="2000" b="1" dirty="0" smtClean="0"/>
          </a:p>
          <a:p>
            <a:pPr eaLnBrk="1" hangingPunct="1">
              <a:defRPr/>
            </a:pPr>
            <a:r>
              <a:rPr lang="en-US" sz="2000" dirty="0">
                <a:solidFill>
                  <a:srgbClr val="000000"/>
                </a:solidFill>
                <a:latin typeface="Times New Roman" panose="02020603050405020304" pitchFamily="18" charset="0"/>
                <a:hlinkClick r:id="rId2"/>
              </a:rPr>
              <a:t>https://</a:t>
            </a:r>
            <a:r>
              <a:rPr lang="en-US" sz="2000" dirty="0" smtClean="0">
                <a:solidFill>
                  <a:srgbClr val="000000"/>
                </a:solidFill>
                <a:latin typeface="Times New Roman" panose="02020603050405020304" pitchFamily="18" charset="0"/>
                <a:hlinkClick r:id="rId2"/>
              </a:rPr>
              <a:t>www.youtube.com/watch?v=AgkqTFasfmA&amp;feature=youtu.be</a:t>
            </a:r>
            <a:endParaRPr lang="en-US" sz="2000" dirty="0" smtClean="0">
              <a:solidFill>
                <a:srgbClr val="000000"/>
              </a:solidFill>
              <a:latin typeface="Times New Roman" panose="02020603050405020304" pitchFamily="18" charset="0"/>
            </a:endParaRPr>
          </a:p>
          <a:p>
            <a:pPr eaLnBrk="1" hangingPunct="1">
              <a:defRPr/>
            </a:pPr>
            <a:endParaRPr lang="en-US" altLang="en-US" sz="2000" b="1" dirty="0" smtClean="0"/>
          </a:p>
          <a:p>
            <a:pPr eaLnBrk="1" hangingPunct="1">
              <a:defRPr/>
            </a:pPr>
            <a:r>
              <a:rPr lang="en-US" altLang="en-US" sz="2000" b="1" dirty="0" smtClean="0"/>
              <a:t>When Father's are absent, Boys become dependent on external support systems.</a:t>
            </a:r>
          </a:p>
          <a:p>
            <a:pPr eaLnBrk="1" hangingPunct="1">
              <a:defRPr/>
            </a:pPr>
            <a:endParaRPr lang="en-US" altLang="en-US" sz="2000" b="1" dirty="0" smtClean="0">
              <a:latin typeface="Lucida Sans Unicode" panose="020B0602030504020204" pitchFamily="34" charset="0"/>
            </a:endParaRPr>
          </a:p>
        </p:txBody>
      </p:sp>
      <p:pic>
        <p:nvPicPr>
          <p:cNvPr id="25604"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3246" b="-43246"/>
          <a:stretch>
            <a:fillRect/>
          </a:stretch>
        </p:blipFill>
        <p:spPr>
          <a:xfrm>
            <a:off x="5262563" y="990600"/>
            <a:ext cx="3500437" cy="4795838"/>
          </a:xfrm>
        </p:spPr>
      </p:pic>
      <p:sp>
        <p:nvSpPr>
          <p:cNvPr id="25605"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22238" y="384175"/>
            <a:ext cx="4806950" cy="1281113"/>
          </a:xfrm>
        </p:spPr>
        <p:txBody>
          <a:bodyPr/>
          <a:lstStyle/>
          <a:p>
            <a:pPr eaLnBrk="1" hangingPunct="1"/>
            <a:r>
              <a:rPr lang="en-US" altLang="en-US" b="1" smtClean="0"/>
              <a:t>Black Boys At A Crossroad</a:t>
            </a:r>
            <a:br>
              <a:rPr lang="en-US" altLang="en-US" b="1" smtClean="0"/>
            </a:br>
            <a:r>
              <a:rPr lang="en-US" altLang="en-US" smtClean="0"/>
              <a:t/>
            </a:r>
            <a:br>
              <a:rPr lang="en-US" altLang="en-US" smtClean="0"/>
            </a:br>
            <a:endParaRPr lang="en-US" altLang="en-US" smtClean="0"/>
          </a:p>
        </p:txBody>
      </p:sp>
      <p:sp>
        <p:nvSpPr>
          <p:cNvPr id="26627" name="Text Placeholder 2"/>
          <p:cNvSpPr>
            <a:spLocks noGrp="1"/>
          </p:cNvSpPr>
          <p:nvPr>
            <p:ph type="body" sz="half" idx="2"/>
          </p:nvPr>
        </p:nvSpPr>
        <p:spPr>
          <a:xfrm>
            <a:off x="266700" y="825500"/>
            <a:ext cx="4829175" cy="5867400"/>
          </a:xfrm>
        </p:spPr>
        <p:txBody>
          <a:bodyPr/>
          <a:lstStyle/>
          <a:p>
            <a:pPr eaLnBrk="1" hangingPunct="1">
              <a:lnSpc>
                <a:spcPct val="80000"/>
              </a:lnSpc>
            </a:pPr>
            <a:r>
              <a:rPr lang="en-US" altLang="en-US" sz="1400" dirty="0" smtClean="0"/>
              <a:t/>
            </a:r>
            <a:br>
              <a:rPr lang="en-US" altLang="en-US" sz="1400" dirty="0" smtClean="0"/>
            </a:br>
            <a:endParaRPr lang="en-US" altLang="en-US" sz="1400" dirty="0" smtClean="0"/>
          </a:p>
          <a:p>
            <a:pPr eaLnBrk="1" hangingPunct="1">
              <a:lnSpc>
                <a:spcPct val="80000"/>
              </a:lnSpc>
            </a:pPr>
            <a:r>
              <a:rPr lang="en-US" altLang="en-US" sz="2000" b="1" dirty="0" smtClean="0"/>
              <a:t>Black Boys are the most targeted, studied Subjects in the world!!</a:t>
            </a:r>
          </a:p>
          <a:p>
            <a:pPr eaLnBrk="1" hangingPunct="1">
              <a:lnSpc>
                <a:spcPct val="80000"/>
              </a:lnSpc>
            </a:pPr>
            <a:endParaRPr lang="en-US" altLang="en-US" sz="2000" b="1" dirty="0" smtClean="0"/>
          </a:p>
          <a:p>
            <a:pPr marL="342900" indent="-342900" eaLnBrk="1" hangingPunct="1">
              <a:lnSpc>
                <a:spcPct val="80000"/>
              </a:lnSpc>
              <a:buFont typeface="Arial" panose="020B0604020202020204" pitchFamily="34" charset="0"/>
              <a:buChar char="•"/>
            </a:pPr>
            <a:r>
              <a:rPr lang="en-US" altLang="en-US" sz="2000" b="1" dirty="0" smtClean="0"/>
              <a:t>Fatherless Generation</a:t>
            </a:r>
          </a:p>
          <a:p>
            <a:pPr marL="342900" indent="-342900" eaLnBrk="1" hangingPunct="1">
              <a:lnSpc>
                <a:spcPct val="80000"/>
              </a:lnSpc>
              <a:buFont typeface="Arial" panose="020B0604020202020204" pitchFamily="34" charset="0"/>
              <a:buChar char="•"/>
            </a:pPr>
            <a:r>
              <a:rPr lang="en-US" altLang="en-US" sz="2000" b="1" dirty="0" smtClean="0"/>
              <a:t>1 in 3 Black Boys will spend some time locked up</a:t>
            </a:r>
          </a:p>
          <a:p>
            <a:pPr marL="342900" indent="-342900" eaLnBrk="1" hangingPunct="1">
              <a:lnSpc>
                <a:spcPct val="80000"/>
              </a:lnSpc>
              <a:buFont typeface="Arial" panose="020B0604020202020204" pitchFamily="34" charset="0"/>
              <a:buChar char="•"/>
            </a:pPr>
            <a:r>
              <a:rPr lang="en-US" altLang="en-US" sz="2000" b="1" dirty="0" smtClean="0"/>
              <a:t>Only 10% of 8th grade Black Boys considered proficient in reading</a:t>
            </a:r>
          </a:p>
          <a:p>
            <a:pPr marL="342900" indent="-342900" eaLnBrk="1" hangingPunct="1">
              <a:lnSpc>
                <a:spcPct val="80000"/>
              </a:lnSpc>
              <a:buFont typeface="Arial" panose="020B0604020202020204" pitchFamily="34" charset="0"/>
              <a:buChar char="•"/>
            </a:pPr>
            <a:r>
              <a:rPr lang="en-US" altLang="en-US" sz="2000" b="1" dirty="0" smtClean="0"/>
              <a:t>School to Prison Pipeline</a:t>
            </a:r>
          </a:p>
          <a:p>
            <a:pPr marL="342900" indent="-342900" eaLnBrk="1" hangingPunct="1">
              <a:lnSpc>
                <a:spcPct val="80000"/>
              </a:lnSpc>
              <a:buFont typeface="Arial" panose="020B0604020202020204" pitchFamily="34" charset="0"/>
              <a:buChar char="•"/>
            </a:pPr>
            <a:r>
              <a:rPr lang="en-US" altLang="en-US" sz="2000" b="1" dirty="0" smtClean="0"/>
              <a:t>Over 50% Dropout Rate</a:t>
            </a:r>
          </a:p>
          <a:p>
            <a:pPr marL="342900" indent="-342900" eaLnBrk="1" hangingPunct="1">
              <a:lnSpc>
                <a:spcPct val="80000"/>
              </a:lnSpc>
              <a:buFont typeface="Arial" panose="020B0604020202020204" pitchFamily="34" charset="0"/>
              <a:buChar char="•"/>
            </a:pPr>
            <a:r>
              <a:rPr lang="en-US" altLang="en-US" sz="2000" b="1" dirty="0"/>
              <a:t>O</a:t>
            </a:r>
            <a:r>
              <a:rPr lang="en-US" altLang="en-US" sz="2000" b="1" dirty="0" smtClean="0"/>
              <a:t>verly represented in special education, suspensions, ADHD</a:t>
            </a:r>
          </a:p>
          <a:p>
            <a:pPr marL="342900" indent="-342900" eaLnBrk="1" hangingPunct="1">
              <a:lnSpc>
                <a:spcPct val="80000"/>
              </a:lnSpc>
              <a:buFont typeface="Arial" panose="020B0604020202020204" pitchFamily="34" charset="0"/>
              <a:buChar char="•"/>
            </a:pPr>
            <a:r>
              <a:rPr lang="en-US" altLang="en-US" sz="2000" b="1" dirty="0" smtClean="0"/>
              <a:t>leaders in homicide rates</a:t>
            </a:r>
          </a:p>
          <a:p>
            <a:pPr marL="342900" indent="-342900" eaLnBrk="1" hangingPunct="1">
              <a:lnSpc>
                <a:spcPct val="80000"/>
              </a:lnSpc>
              <a:buFont typeface="Arial" panose="020B0604020202020204" pitchFamily="34" charset="0"/>
              <a:buChar char="•"/>
            </a:pPr>
            <a:r>
              <a:rPr lang="en-US" altLang="en-US" sz="2000" b="1" dirty="0"/>
              <a:t>U</a:t>
            </a:r>
            <a:r>
              <a:rPr lang="en-US" altLang="en-US" sz="2000" b="1" dirty="0" smtClean="0"/>
              <a:t>nemployable</a:t>
            </a:r>
          </a:p>
          <a:p>
            <a:pPr marL="342900" indent="-342900" eaLnBrk="1" hangingPunct="1">
              <a:lnSpc>
                <a:spcPct val="80000"/>
              </a:lnSpc>
              <a:buFont typeface="Arial" panose="020B0604020202020204" pitchFamily="34" charset="0"/>
              <a:buChar char="•"/>
            </a:pPr>
            <a:r>
              <a:rPr lang="en-US" altLang="en-US" sz="2000" b="1" dirty="0" smtClean="0"/>
              <a:t>Quality of Life is severely lowered</a:t>
            </a:r>
          </a:p>
          <a:p>
            <a:pPr marL="342900" indent="-342900" eaLnBrk="1" hangingPunct="1">
              <a:lnSpc>
                <a:spcPct val="80000"/>
              </a:lnSpc>
              <a:buFont typeface="Arial" panose="020B0604020202020204" pitchFamily="34" charset="0"/>
              <a:buChar char="•"/>
            </a:pPr>
            <a:r>
              <a:rPr lang="en-US" altLang="en-US" sz="2000" b="1" dirty="0" smtClean="0"/>
              <a:t>Achievement Gap is Widened</a:t>
            </a:r>
          </a:p>
        </p:txBody>
      </p:sp>
      <p:pic>
        <p:nvPicPr>
          <p:cNvPr id="26628"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5175" b="-35175"/>
          <a:stretch>
            <a:fillRect/>
          </a:stretch>
        </p:blipFill>
        <p:spPr>
          <a:xfrm>
            <a:off x="5286375" y="990600"/>
            <a:ext cx="3570288" cy="4891088"/>
          </a:xfrm>
        </p:spPr>
      </p:pic>
      <p:sp>
        <p:nvSpPr>
          <p:cNvPr id="26629" name="TextBox 6"/>
          <p:cNvSpPr txBox="1">
            <a:spLocks noChangeArrowheads="1"/>
          </p:cNvSpPr>
          <p:nvPr/>
        </p:nvSpPr>
        <p:spPr bwMode="auto">
          <a:xfrm>
            <a:off x="8288338" y="384175"/>
            <a:ext cx="579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a:solidFill>
                  <a:schemeClr val="bg1"/>
                </a:solidFill>
              </a:rPr>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3350" y="160338"/>
            <a:ext cx="4879975" cy="1416050"/>
          </a:xfrm>
        </p:spPr>
        <p:txBody>
          <a:bodyPr/>
          <a:lstStyle/>
          <a:p>
            <a:pPr eaLnBrk="1" hangingPunct="1"/>
            <a:r>
              <a:rPr lang="en-US" altLang="en-US" b="1" smtClean="0"/>
              <a:t>President Obama Platform to Address Fatherhood &amp; Young Boys of Color!</a:t>
            </a:r>
          </a:p>
        </p:txBody>
      </p:sp>
      <p:sp>
        <p:nvSpPr>
          <p:cNvPr id="2" name="Text Placeholder 2"/>
          <p:cNvSpPr>
            <a:spLocks noGrp="1"/>
          </p:cNvSpPr>
          <p:nvPr>
            <p:ph type="body" sz="half" idx="2"/>
          </p:nvPr>
        </p:nvSpPr>
        <p:spPr>
          <a:xfrm>
            <a:off x="284163" y="1938338"/>
            <a:ext cx="5346700" cy="2439987"/>
          </a:xfrm>
        </p:spPr>
        <p:txBody>
          <a:bodyPr>
            <a:normAutofit fontScale="70000" lnSpcReduction="20000"/>
          </a:bodyPr>
          <a:lstStyle/>
          <a:p>
            <a:pPr eaLnBrk="1" hangingPunct="1">
              <a:defRPr/>
            </a:pPr>
            <a:r>
              <a:rPr lang="en-US" altLang="en-US" sz="1800" b="1" dirty="0" smtClean="0"/>
              <a:t>"Our Children don't need us to be superheroes...they don't need us to be perfect...They do need us to be present...they need us to show up and give it our best shot...no matter what else is going on in our lives...they need us to show them, not just with words, but with deeds, that they, our kids, are always our first priority”</a:t>
            </a:r>
            <a:r>
              <a:rPr lang="en-US" altLang="ja-JP" sz="1800" b="1" dirty="0" smtClean="0"/>
              <a:t> President Obama On Fatherhood!</a:t>
            </a:r>
          </a:p>
          <a:p>
            <a:pPr eaLnBrk="1" hangingPunct="1">
              <a:defRPr/>
            </a:pPr>
            <a:endParaRPr lang="en-US" altLang="ja-JP" sz="1800" b="1" dirty="0" smtClean="0"/>
          </a:p>
          <a:p>
            <a:pPr eaLnBrk="1" hangingPunct="1">
              <a:defRPr/>
            </a:pPr>
            <a:r>
              <a:rPr lang="en-US" altLang="en-US" sz="1800" b="1" dirty="0" smtClean="0"/>
              <a:t>"I can see myself in these young men...these young men are more than 6x more likely to be victims of murder than their white peers and account for almost half of the country's murder victims each year...I'm launching on a new initiative to help more young men of color facing especially tough odds to stay on track and reach their full potential“ President Obama MBK!</a:t>
            </a:r>
          </a:p>
        </p:txBody>
      </p:sp>
      <p:pic>
        <p:nvPicPr>
          <p:cNvPr id="27652"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2930" b="-52930"/>
          <a:stretch>
            <a:fillRect/>
          </a:stretch>
        </p:blipFill>
        <p:spPr>
          <a:xfrm>
            <a:off x="5810250" y="990600"/>
            <a:ext cx="3046413" cy="4173538"/>
          </a:xfrm>
        </p:spPr>
      </p:pic>
      <p:sp>
        <p:nvSpPr>
          <p:cNvPr id="27653"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33350" y="709613"/>
            <a:ext cx="5648325" cy="1152525"/>
          </a:xfrm>
        </p:spPr>
        <p:txBody>
          <a:bodyPr/>
          <a:lstStyle/>
          <a:p>
            <a:pPr eaLnBrk="1" hangingPunct="1"/>
            <a:r>
              <a:rPr lang="en-US" altLang="en-US" b="1" smtClean="0"/>
              <a:t>President Obama Fatherhood Mentoring Initiative </a:t>
            </a:r>
          </a:p>
        </p:txBody>
      </p:sp>
      <p:sp>
        <p:nvSpPr>
          <p:cNvPr id="28675" name="Text Placeholder 2"/>
          <p:cNvSpPr>
            <a:spLocks noGrp="1"/>
          </p:cNvSpPr>
          <p:nvPr>
            <p:ph type="body" sz="half" idx="2"/>
          </p:nvPr>
        </p:nvSpPr>
        <p:spPr>
          <a:xfrm>
            <a:off x="133351" y="725488"/>
            <a:ext cx="8723312" cy="5876925"/>
          </a:xfrm>
        </p:spPr>
        <p:txBody>
          <a:bodyPr/>
          <a:lstStyle/>
          <a:p>
            <a:pPr eaLnBrk="1" hangingPunct="1"/>
            <a:r>
              <a:rPr lang="en-US" altLang="en-US" sz="2000" dirty="0" smtClean="0"/>
              <a:t/>
            </a:r>
            <a:br>
              <a:rPr lang="en-US" altLang="en-US" sz="2000" dirty="0" smtClean="0"/>
            </a:br>
            <a:endParaRPr lang="en-US" altLang="en-US" sz="2000" b="1" dirty="0" smtClean="0"/>
          </a:p>
          <a:p>
            <a:pPr eaLnBrk="1" hangingPunct="1"/>
            <a:r>
              <a:rPr lang="en-US" altLang="en-US" sz="2000" dirty="0" smtClean="0"/>
              <a:t/>
            </a:r>
            <a:br>
              <a:rPr lang="en-US" altLang="en-US" sz="2000" dirty="0" smtClean="0"/>
            </a:br>
            <a:endParaRPr lang="en-US" altLang="en-US" sz="2000" b="1" dirty="0" smtClean="0"/>
          </a:p>
          <a:p>
            <a:pPr eaLnBrk="1" hangingPunct="1"/>
            <a:r>
              <a:rPr lang="en-US" altLang="en-US" sz="2000" b="1" dirty="0" smtClean="0"/>
              <a:t>Close the Gap on Father Absence </a:t>
            </a:r>
          </a:p>
          <a:p>
            <a:pPr eaLnBrk="1" hangingPunct="1"/>
            <a:r>
              <a:rPr lang="en-US" altLang="en-US" sz="2000" b="1" dirty="0" smtClean="0"/>
              <a:t>Elevate the Important need of Father's</a:t>
            </a:r>
          </a:p>
          <a:p>
            <a:pPr eaLnBrk="1" hangingPunct="1"/>
            <a:r>
              <a:rPr lang="en-US" altLang="en-US" sz="2000" b="1" dirty="0" smtClean="0"/>
              <a:t>How do we Foster the next generation</a:t>
            </a:r>
          </a:p>
          <a:p>
            <a:pPr eaLnBrk="1" hangingPunct="1"/>
            <a:endParaRPr lang="en-US" altLang="en-US" sz="2000" b="1" dirty="0" smtClean="0"/>
          </a:p>
          <a:p>
            <a:pPr eaLnBrk="1" hangingPunct="1">
              <a:buFontTx/>
              <a:buChar char="•"/>
            </a:pPr>
            <a:r>
              <a:rPr lang="en-US" altLang="en-US" sz="2000" b="1" dirty="0" smtClean="0"/>
              <a:t>Raising Awareness </a:t>
            </a:r>
          </a:p>
          <a:p>
            <a:pPr eaLnBrk="1" hangingPunct="1">
              <a:buFontTx/>
              <a:buChar char="•"/>
            </a:pPr>
            <a:r>
              <a:rPr lang="en-US" altLang="en-US" sz="2000" b="1" dirty="0" smtClean="0"/>
              <a:t>Partnerships </a:t>
            </a:r>
          </a:p>
          <a:p>
            <a:pPr eaLnBrk="1" hangingPunct="1">
              <a:buFontTx/>
              <a:buChar char="•"/>
            </a:pPr>
            <a:r>
              <a:rPr lang="en-US" altLang="en-US" sz="2000" b="1" dirty="0" smtClean="0"/>
              <a:t>Advocacy/Policy/Funding Streams</a:t>
            </a:r>
          </a:p>
          <a:p>
            <a:pPr eaLnBrk="1" hangingPunct="1">
              <a:buFont typeface="Arial" panose="020B0604020202020204" pitchFamily="34" charset="0"/>
              <a:buChar char="•"/>
            </a:pPr>
            <a:r>
              <a:rPr lang="en-US" altLang="en-US" sz="2000" b="1" dirty="0" smtClean="0"/>
              <a:t>Celebrating Fathers!!!</a:t>
            </a:r>
          </a:p>
        </p:txBody>
      </p:sp>
      <p:sp>
        <p:nvSpPr>
          <p:cNvPr id="28676" name="Slide Number Placeholder 4"/>
          <p:cNvSpPr>
            <a:spLocks noGrp="1"/>
          </p:cNvSpPr>
          <p:nvPr>
            <p:ph type="sldNum" sz="quarter" idx="16"/>
          </p:nvPr>
        </p:nvSpPr>
        <p:spPr bwMode="auto">
          <a:xfrm>
            <a:off x="8272463" y="360363"/>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8</a:t>
            </a:r>
          </a:p>
        </p:txBody>
      </p:sp>
      <p:pic>
        <p:nvPicPr>
          <p:cNvPr id="28677"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0003" b="-50003"/>
          <a:stretch>
            <a:fillRect/>
          </a:stretch>
        </p:blipFill>
        <p:spPr>
          <a:xfrm>
            <a:off x="5380038" y="990600"/>
            <a:ext cx="3476625" cy="47625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66700" y="409575"/>
            <a:ext cx="4260850" cy="1416050"/>
          </a:xfrm>
        </p:spPr>
        <p:txBody>
          <a:bodyPr/>
          <a:lstStyle/>
          <a:p>
            <a:pPr eaLnBrk="1" hangingPunct="1"/>
            <a:r>
              <a:rPr lang="en-US" altLang="en-US" b="1" smtClean="0"/>
              <a:t>President Obama </a:t>
            </a:r>
            <a:br>
              <a:rPr lang="en-US" altLang="en-US" b="1" smtClean="0"/>
            </a:br>
            <a:r>
              <a:rPr lang="en-US" altLang="en-US" b="1" smtClean="0"/>
              <a:t>My Brothers Keeper </a:t>
            </a:r>
            <a:br>
              <a:rPr lang="en-US" altLang="en-US" b="1" smtClean="0"/>
            </a:br>
            <a:endParaRPr lang="en-US" altLang="en-US" b="1" smtClean="0"/>
          </a:p>
        </p:txBody>
      </p:sp>
      <p:sp>
        <p:nvSpPr>
          <p:cNvPr id="2" name="Text Placeholder 2"/>
          <p:cNvSpPr>
            <a:spLocks noGrp="1"/>
          </p:cNvSpPr>
          <p:nvPr>
            <p:ph type="body" sz="half" idx="2"/>
          </p:nvPr>
        </p:nvSpPr>
        <p:spPr>
          <a:xfrm>
            <a:off x="334963" y="781050"/>
            <a:ext cx="6699250" cy="5416550"/>
          </a:xfrm>
        </p:spPr>
        <p:txBody>
          <a:bodyPr>
            <a:normAutofit/>
          </a:bodyPr>
          <a:lstStyle/>
          <a:p>
            <a:pPr eaLnBrk="1" hangingPunct="1">
              <a:defRPr/>
            </a:pPr>
            <a:r>
              <a:rPr lang="en-US" altLang="en-US" sz="2000" dirty="0" smtClean="0"/>
              <a:t/>
            </a:r>
            <a:br>
              <a:rPr lang="en-US" altLang="en-US" sz="2000" dirty="0" smtClean="0"/>
            </a:br>
            <a:endParaRPr lang="en-US" altLang="en-US" sz="2000" dirty="0" smtClean="0"/>
          </a:p>
          <a:p>
            <a:pPr eaLnBrk="1" hangingPunct="1">
              <a:defRPr/>
            </a:pPr>
            <a:r>
              <a:rPr lang="en-US" altLang="en-US" sz="2000" b="1" dirty="0" smtClean="0"/>
              <a:t>Intentional Focus: Advancing the needs and opportunities for Young Men of Color through the importance of mentoring.</a:t>
            </a:r>
          </a:p>
          <a:p>
            <a:pPr eaLnBrk="1" hangingPunct="1">
              <a:defRPr/>
            </a:pPr>
            <a:endParaRPr lang="en-US" altLang="en-US" sz="1100" b="1" dirty="0" smtClean="0"/>
          </a:p>
          <a:p>
            <a:pPr eaLnBrk="1" hangingPunct="1">
              <a:defRPr/>
            </a:pPr>
            <a:r>
              <a:rPr lang="en-US" altLang="en-US" sz="2000" b="1" dirty="0" smtClean="0"/>
              <a:t>My Brothers Keeper targeted Six Milestones:</a:t>
            </a:r>
          </a:p>
          <a:p>
            <a:pPr eaLnBrk="1" hangingPunct="1">
              <a:defRPr/>
            </a:pPr>
            <a:endParaRPr lang="en-US" altLang="en-US" sz="1200" b="1" dirty="0" smtClean="0"/>
          </a:p>
          <a:p>
            <a:pPr eaLnBrk="1" hangingPunct="1">
              <a:defRPr/>
            </a:pPr>
            <a:r>
              <a:rPr lang="en-US" altLang="en-US" sz="2000" b="1" dirty="0" smtClean="0"/>
              <a:t>1. Entering School Ready to Learn</a:t>
            </a:r>
          </a:p>
          <a:p>
            <a:pPr eaLnBrk="1" hangingPunct="1">
              <a:defRPr/>
            </a:pPr>
            <a:r>
              <a:rPr lang="en-US" altLang="en-US" sz="2000" b="1" dirty="0" smtClean="0"/>
              <a:t>2. Reading at Grade Level by 3rd Grade</a:t>
            </a:r>
          </a:p>
          <a:p>
            <a:pPr eaLnBrk="1" hangingPunct="1">
              <a:defRPr/>
            </a:pPr>
            <a:r>
              <a:rPr lang="en-US" altLang="en-US" sz="2000" b="1" dirty="0" smtClean="0"/>
              <a:t>3. Graduating from HS ready for college and career</a:t>
            </a:r>
          </a:p>
          <a:p>
            <a:pPr eaLnBrk="1" hangingPunct="1">
              <a:defRPr/>
            </a:pPr>
            <a:r>
              <a:rPr lang="en-US" altLang="en-US" sz="2000" b="1" dirty="0" smtClean="0"/>
              <a:t>4. Completing Postsecondary Education and Training</a:t>
            </a:r>
          </a:p>
          <a:p>
            <a:pPr eaLnBrk="1" hangingPunct="1">
              <a:defRPr/>
            </a:pPr>
            <a:r>
              <a:rPr lang="en-US" altLang="en-US" sz="2000" b="1" dirty="0" smtClean="0"/>
              <a:t>5. Successfully entering the workforce</a:t>
            </a:r>
          </a:p>
          <a:p>
            <a:pPr eaLnBrk="1" hangingPunct="1">
              <a:defRPr/>
            </a:pPr>
            <a:r>
              <a:rPr lang="en-US" altLang="en-US" sz="2000" b="1" dirty="0" smtClean="0"/>
              <a:t>6. Keep Kids Safe, on Track, Given A 2nd Chance </a:t>
            </a:r>
          </a:p>
        </p:txBody>
      </p:sp>
      <p:sp>
        <p:nvSpPr>
          <p:cNvPr id="29700"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n-US" altLang="en-US">
                <a:solidFill>
                  <a:schemeClr val="bg1"/>
                </a:solidFill>
              </a:rPr>
              <a:t>9</a:t>
            </a:r>
          </a:p>
        </p:txBody>
      </p:sp>
      <p:pic>
        <p:nvPicPr>
          <p:cNvPr id="29702" name="Picture Placeholder 5"/>
          <p:cNvPicPr>
            <a:picLocks noChangeAspect="1"/>
          </p:cNvPicPr>
          <p:nvPr/>
        </p:nvPicPr>
        <p:blipFill>
          <a:blip r:embed="rId2">
            <a:extLst>
              <a:ext uri="{28A0092B-C50C-407E-A947-70E740481C1C}">
                <a14:useLocalDpi xmlns:a14="http://schemas.microsoft.com/office/drawing/2010/main" val="0"/>
              </a:ext>
            </a:extLst>
          </a:blip>
          <a:srcRect l="25716" r="25716"/>
          <a:stretch>
            <a:fillRect/>
          </a:stretch>
        </p:blipFill>
        <p:spPr bwMode="auto">
          <a:xfrm>
            <a:off x="6750050" y="1125538"/>
            <a:ext cx="2106613"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529</TotalTime>
  <Words>373</Words>
  <Application>Microsoft Office PowerPoint</Application>
  <PresentationFormat>On-screen Show (4:3)</PresentationFormat>
  <Paragraphs>194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MS PGothic</vt:lpstr>
      <vt:lpstr>Arial</vt:lpstr>
      <vt:lpstr>Calibri</vt:lpstr>
      <vt:lpstr>Century Gothic</vt:lpstr>
      <vt:lpstr>Lucida Sans Unicode</vt:lpstr>
      <vt:lpstr>Times New Roman</vt:lpstr>
      <vt:lpstr>Wingdings 2</vt:lpstr>
      <vt:lpstr>Plaza</vt:lpstr>
      <vt:lpstr>Thabiti Boone President Obama’s  White House Champion For Fatherhood  The University of Akron’s  Annual Black Male Summit   Summit County Fatherhood Initiative Presents The Role of Fathers in the  Development of Black Boys  Friday, April 8, 2016 </vt:lpstr>
      <vt:lpstr>Why Fatherhood?  Why President Obama? </vt:lpstr>
      <vt:lpstr>The Fatherhood Landscape  </vt:lpstr>
      <vt:lpstr> The Father Absence Crisis in America</vt:lpstr>
      <vt:lpstr>  The Pain of Black Boys  The Impact of Father Absence on Black Boys   </vt:lpstr>
      <vt:lpstr>Black Boys At A Crossroad  </vt:lpstr>
      <vt:lpstr>President Obama Platform to Address Fatherhood &amp; Young Boys of Color!</vt:lpstr>
      <vt:lpstr>President Obama Fatherhood Mentoring Initiative </vt:lpstr>
      <vt:lpstr>President Obama  My Brothers Keeper  </vt:lpstr>
      <vt:lpstr> 5th Grade Black Boy stood up in class, Stated Emotionally!!  "I don't have a Dad!!!"</vt:lpstr>
      <vt:lpstr> The Role of Father's in the Development of Black Boys </vt:lpstr>
      <vt:lpstr>Father's Provide Boys With: </vt:lpstr>
      <vt:lpstr> Outcomes for Black Boys:  </vt:lpstr>
      <vt:lpstr> The Most Important Phase of a Father's involvement with Black Boys!!  </vt:lpstr>
      <vt:lpstr>  Benefits of Father's Involvement   </vt:lpstr>
      <vt:lpstr>   *How Do we support Father's in the Development of Black Boys!!   </vt:lpstr>
      <vt:lpstr>What Stories we want told about Father's and Black Boys!!!    </vt:lpstr>
      <vt:lpstr>   President Obama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Akron Annual  Black Male Summit    Summit County Fatherhood Initiative Presents   Thabiti Boone President Obama White House  Champion for Fatherhood  The Role of Father's in the Development  Of Black Boys   Friday, April 8, 2016</dc:title>
  <dc:creator>LATONYA J PEGUES</dc:creator>
  <cp:lastModifiedBy>Robert Fairchild</cp:lastModifiedBy>
  <cp:revision>70</cp:revision>
  <cp:lastPrinted>2016-04-08T09:51:21Z</cp:lastPrinted>
  <dcterms:created xsi:type="dcterms:W3CDTF">2016-04-04T00:04:31Z</dcterms:created>
  <dcterms:modified xsi:type="dcterms:W3CDTF">2016-05-17T18:28:39Z</dcterms:modified>
</cp:coreProperties>
</file>