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8" r:id="rId1"/>
  </p:sldMasterIdLst>
  <p:notesMasterIdLst>
    <p:notesMasterId r:id="rId20"/>
  </p:notesMasterIdLst>
  <p:handoutMasterIdLst>
    <p:handoutMasterId r:id="rId21"/>
  </p:handoutMasterIdLst>
  <p:sldIdLst>
    <p:sldId id="260" r:id="rId2"/>
    <p:sldId id="292" r:id="rId3"/>
    <p:sldId id="269" r:id="rId4"/>
    <p:sldId id="293" r:id="rId5"/>
    <p:sldId id="294" r:id="rId6"/>
    <p:sldId id="301" r:id="rId7"/>
    <p:sldId id="270" r:id="rId8"/>
    <p:sldId id="271" r:id="rId9"/>
    <p:sldId id="272" r:id="rId10"/>
    <p:sldId id="273" r:id="rId11"/>
    <p:sldId id="295" r:id="rId12"/>
    <p:sldId id="296" r:id="rId13"/>
    <p:sldId id="297" r:id="rId14"/>
    <p:sldId id="298" r:id="rId15"/>
    <p:sldId id="299" r:id="rId16"/>
    <p:sldId id="300" r:id="rId17"/>
    <p:sldId id="289" r:id="rId18"/>
    <p:sldId id="290"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560">
          <p15:clr>
            <a:srgbClr val="A4A3A4"/>
          </p15:clr>
        </p15:guide>
        <p15:guide id="3" orient="horz" pos="2129">
          <p15:clr>
            <a:srgbClr val="A4A3A4"/>
          </p15:clr>
        </p15:guide>
        <p15:guide id="4" pos="4889">
          <p15:clr>
            <a:srgbClr val="A4A3A4"/>
          </p15:clr>
        </p15:guide>
        <p15:guide id="5" pos="2881">
          <p15:clr>
            <a:srgbClr val="A4A3A4"/>
          </p15:clr>
        </p15:guide>
        <p15:guide id="6" pos="192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087" autoAdjust="0"/>
  </p:normalViewPr>
  <p:slideViewPr>
    <p:cSldViewPr snapToGrid="0">
      <p:cViewPr varScale="1">
        <p:scale>
          <a:sx n="87" d="100"/>
          <a:sy n="87" d="100"/>
        </p:scale>
        <p:origin x="906" y="78"/>
      </p:cViewPr>
      <p:guideLst>
        <p:guide orient="horz" pos="1620"/>
        <p:guide orient="horz" pos="1560"/>
        <p:guide orient="horz" pos="2129"/>
        <p:guide pos="4889"/>
        <p:guide pos="2881"/>
        <p:guide pos="1922"/>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3" d="100"/>
          <a:sy n="83" d="100"/>
        </p:scale>
        <p:origin x="-315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F8FD9C-4F09-4E58-854E-6B5F7A28A320}" type="doc">
      <dgm:prSet loTypeId="urn:microsoft.com/office/officeart/2008/layout/HexagonCluster#2" loCatId="picture" qsTypeId="urn:microsoft.com/office/officeart/2005/8/quickstyle/simple4" qsCatId="simple" csTypeId="urn:microsoft.com/office/officeart/2005/8/colors/accent1_2" csCatId="accent1" phldr="1"/>
      <dgm:spPr/>
      <dgm:t>
        <a:bodyPr/>
        <a:lstStyle/>
        <a:p>
          <a:endParaRPr lang="en-US"/>
        </a:p>
      </dgm:t>
    </dgm:pt>
    <dgm:pt modelId="{79FE369F-28A2-4F26-B0C3-971927773D88}">
      <dgm:prSet phldrT="[Text]"/>
      <dgm:spPr>
        <a:blipFill rotWithShape="0">
          <a:blip xmlns:r="http://schemas.openxmlformats.org/officeDocument/2006/relationships" r:embed="rId1"/>
          <a:stretch>
            <a:fillRect/>
          </a:stretch>
        </a:blipFill>
      </dgm:spPr>
      <dgm:t>
        <a:bodyPr/>
        <a:lstStyle/>
        <a:p>
          <a:r>
            <a:rPr lang="en-US" dirty="0" smtClean="0"/>
            <a:t>City Government</a:t>
          </a:r>
          <a:endParaRPr lang="en-US" dirty="0"/>
        </a:p>
      </dgm:t>
    </dgm:pt>
    <dgm:pt modelId="{EBD68B7A-218E-4EE1-9519-F1765F021E4F}" type="parTrans" cxnId="{8C96EBF1-FBC6-4B76-AEAD-7A5ECE176469}">
      <dgm:prSet/>
      <dgm:spPr/>
      <dgm:t>
        <a:bodyPr/>
        <a:lstStyle/>
        <a:p>
          <a:endParaRPr lang="en-US"/>
        </a:p>
      </dgm:t>
    </dgm:pt>
    <dgm:pt modelId="{F02FAF93-4876-4C82-8DD9-A554BCF45971}" type="sibTrans" cxnId="{8C96EBF1-FBC6-4B76-AEAD-7A5ECE176469}">
      <dgm:prSet/>
      <dgm:spPr>
        <a:blipFill rotWithShape="1">
          <a:blip xmlns:r="http://schemas.openxmlformats.org/officeDocument/2006/relationships" r:embed="rId2"/>
          <a:stretch>
            <a:fillRect/>
          </a:stretch>
        </a:blipFill>
      </dgm:spPr>
      <dgm:t>
        <a:bodyPr/>
        <a:lstStyle/>
        <a:p>
          <a:endParaRPr lang="en-US"/>
        </a:p>
      </dgm:t>
      <dgm:extLst>
        <a:ext uri="{E40237B7-FDA0-4F09-8148-C483321AD2D9}">
          <dgm14:cNvPr xmlns:dgm14="http://schemas.microsoft.com/office/drawing/2010/diagram" id="0" name="" descr="iStock_000006568526XSmall.jpg"/>
        </a:ext>
      </dgm:extLst>
    </dgm:pt>
    <dgm:pt modelId="{34833695-1BE5-4D52-97B3-671D54877F44}">
      <dgm:prSet/>
      <dgm:spPr>
        <a:blipFill rotWithShape="0">
          <a:blip xmlns:r="http://schemas.openxmlformats.org/officeDocument/2006/relationships" r:embed="rId3"/>
          <a:stretch>
            <a:fillRect/>
          </a:stretch>
        </a:blipFill>
      </dgm:spPr>
      <dgm:t>
        <a:bodyPr/>
        <a:lstStyle/>
        <a:p>
          <a:r>
            <a:rPr lang="en-US" dirty="0" smtClean="0"/>
            <a:t>Community</a:t>
          </a:r>
          <a:endParaRPr lang="en-US" dirty="0"/>
        </a:p>
      </dgm:t>
    </dgm:pt>
    <dgm:pt modelId="{89928937-0B5A-404B-86C6-772EF6DE1047}" type="parTrans" cxnId="{B4D4B90E-4CDF-4A3F-AA5C-31B1021325A5}">
      <dgm:prSet/>
      <dgm:spPr/>
      <dgm:t>
        <a:bodyPr/>
        <a:lstStyle/>
        <a:p>
          <a:endParaRPr lang="en-US"/>
        </a:p>
      </dgm:t>
    </dgm:pt>
    <dgm:pt modelId="{FF964D96-DF34-4262-A6AE-FC584AC7063B}" type="sibTrans" cxnId="{B4D4B90E-4CDF-4A3F-AA5C-31B1021325A5}">
      <dgm:prSet/>
      <dgm:spPr>
        <a:blipFill rotWithShape="1">
          <a:blip xmlns:r="http://schemas.openxmlformats.org/officeDocument/2006/relationships" r:embed="rId4"/>
          <a:stretch>
            <a:fillRect/>
          </a:stretch>
        </a:blipFill>
      </dgm:spPr>
      <dgm:t>
        <a:bodyPr/>
        <a:lstStyle/>
        <a:p>
          <a:endParaRPr lang="en-US"/>
        </a:p>
      </dgm:t>
      <dgm:extLst>
        <a:ext uri="{E40237B7-FDA0-4F09-8148-C483321AD2D9}">
          <dgm14:cNvPr xmlns:dgm14="http://schemas.microsoft.com/office/drawing/2010/diagram" id="0" name="" descr="iStock_000007342968XSmall.jpg"/>
        </a:ext>
      </dgm:extLst>
    </dgm:pt>
    <dgm:pt modelId="{5E4B83E0-9483-45BA-9FA1-3CF9FE054C79}">
      <dgm:prSet/>
      <dgm:spPr>
        <a:blipFill rotWithShape="0">
          <a:blip xmlns:r="http://schemas.openxmlformats.org/officeDocument/2006/relationships" r:embed="rId5"/>
          <a:stretch>
            <a:fillRect/>
          </a:stretch>
        </a:blipFill>
      </dgm:spPr>
      <dgm:t>
        <a:bodyPr/>
        <a:lstStyle/>
        <a:p>
          <a:r>
            <a:rPr lang="en-US" dirty="0" smtClean="0"/>
            <a:t>Schools</a:t>
          </a:r>
          <a:endParaRPr lang="en-US" dirty="0"/>
        </a:p>
      </dgm:t>
    </dgm:pt>
    <dgm:pt modelId="{9F33D880-D8C2-4FE5-9DA0-47BB5596F1F0}" type="sibTrans" cxnId="{1C1B2CB1-3031-420E-ADAA-204F42D7D370}">
      <dgm:prSet/>
      <dgm:spPr>
        <a:blipFill rotWithShape="1">
          <a:blip xmlns:r="http://schemas.openxmlformats.org/officeDocument/2006/relationships" r:embed="rId6"/>
          <a:stretch>
            <a:fillRect/>
          </a:stretch>
        </a:blipFill>
      </dgm:spPr>
      <dgm:t>
        <a:bodyPr/>
        <a:lstStyle/>
        <a:p>
          <a:endParaRPr lang="en-US"/>
        </a:p>
      </dgm:t>
      <dgm:extLst>
        <a:ext uri="{E40237B7-FDA0-4F09-8148-C483321AD2D9}">
          <dgm14:cNvPr xmlns:dgm14="http://schemas.microsoft.com/office/drawing/2010/diagram" id="0" name="" descr="iStock_000003127471Small.jpg"/>
        </a:ext>
      </dgm:extLst>
    </dgm:pt>
    <dgm:pt modelId="{53C50331-57D0-4219-9E66-DE2FD128363C}" type="parTrans" cxnId="{1C1B2CB1-3031-420E-ADAA-204F42D7D370}">
      <dgm:prSet/>
      <dgm:spPr/>
      <dgm:t>
        <a:bodyPr/>
        <a:lstStyle/>
        <a:p>
          <a:endParaRPr lang="en-US"/>
        </a:p>
      </dgm:t>
    </dgm:pt>
    <dgm:pt modelId="{E6B3DAC9-1E00-4E29-9730-E4ED75F5E7AD}" type="pres">
      <dgm:prSet presAssocID="{83F8FD9C-4F09-4E58-854E-6B5F7A28A320}" presName="Name0" presStyleCnt="0">
        <dgm:presLayoutVars>
          <dgm:chMax val="21"/>
          <dgm:chPref val="21"/>
        </dgm:presLayoutVars>
      </dgm:prSet>
      <dgm:spPr/>
      <dgm:t>
        <a:bodyPr/>
        <a:lstStyle/>
        <a:p>
          <a:endParaRPr lang="en-US"/>
        </a:p>
      </dgm:t>
    </dgm:pt>
    <dgm:pt modelId="{C677F6B7-6BA2-43A3-98A9-2FEBF912A790}" type="pres">
      <dgm:prSet presAssocID="{79FE369F-28A2-4F26-B0C3-971927773D88}" presName="text_1" presStyleCnt="0"/>
      <dgm:spPr/>
      <dgm:t>
        <a:bodyPr/>
        <a:lstStyle/>
        <a:p>
          <a:endParaRPr lang="en-US"/>
        </a:p>
      </dgm:t>
    </dgm:pt>
    <dgm:pt modelId="{0BB15BAD-3DA1-4321-B57B-C01D254B7763}" type="pres">
      <dgm:prSet presAssocID="{79FE369F-28A2-4F26-B0C3-971927773D88}" presName="textRepeatNode" presStyleLbl="alignNode1" presStyleIdx="0" presStyleCnt="3">
        <dgm:presLayoutVars>
          <dgm:chMax val="0"/>
          <dgm:chPref val="0"/>
          <dgm:bulletEnabled val="1"/>
        </dgm:presLayoutVars>
      </dgm:prSet>
      <dgm:spPr/>
      <dgm:t>
        <a:bodyPr/>
        <a:lstStyle/>
        <a:p>
          <a:endParaRPr lang="en-US"/>
        </a:p>
      </dgm:t>
    </dgm:pt>
    <dgm:pt modelId="{EE9E6300-6EDC-4BCB-9F99-E6549830DA24}" type="pres">
      <dgm:prSet presAssocID="{79FE369F-28A2-4F26-B0C3-971927773D88}" presName="text_accent_1" presStyleCnt="0"/>
      <dgm:spPr/>
      <dgm:t>
        <a:bodyPr/>
        <a:lstStyle/>
        <a:p>
          <a:endParaRPr lang="en-US"/>
        </a:p>
      </dgm:t>
    </dgm:pt>
    <dgm:pt modelId="{584C5D24-5D81-4037-A746-F35CBCF226AB}" type="pres">
      <dgm:prSet presAssocID="{79FE369F-28A2-4F26-B0C3-971927773D88}" presName="accentRepeatNode" presStyleLbl="solidAlignAcc1" presStyleIdx="0" presStyleCnt="6"/>
      <dgm:spPr/>
      <dgm:t>
        <a:bodyPr/>
        <a:lstStyle/>
        <a:p>
          <a:endParaRPr lang="en-US"/>
        </a:p>
      </dgm:t>
    </dgm:pt>
    <dgm:pt modelId="{3C43E06A-AD44-4DEE-B00D-F3E4645958A8}" type="pres">
      <dgm:prSet presAssocID="{F02FAF93-4876-4C82-8DD9-A554BCF45971}" presName="image_1" presStyleCnt="0"/>
      <dgm:spPr/>
      <dgm:t>
        <a:bodyPr/>
        <a:lstStyle/>
        <a:p>
          <a:endParaRPr lang="en-US"/>
        </a:p>
      </dgm:t>
    </dgm:pt>
    <dgm:pt modelId="{E1708757-DE70-4B37-9EB6-DEC398CBBEAC}" type="pres">
      <dgm:prSet presAssocID="{F02FAF93-4876-4C82-8DD9-A554BCF45971}" presName="imageRepeatNode" presStyleLbl="dkBgShp" presStyleIdx="0" presStyleCnt="3"/>
      <dgm:spPr/>
      <dgm:t>
        <a:bodyPr/>
        <a:lstStyle/>
        <a:p>
          <a:endParaRPr lang="en-US"/>
        </a:p>
      </dgm:t>
    </dgm:pt>
    <dgm:pt modelId="{7CF64622-DCF8-4F70-B5CE-2D7337BE7DA6}" type="pres">
      <dgm:prSet presAssocID="{F02FAF93-4876-4C82-8DD9-A554BCF45971}" presName="image_accent_1" presStyleCnt="0"/>
      <dgm:spPr/>
      <dgm:t>
        <a:bodyPr/>
        <a:lstStyle/>
        <a:p>
          <a:endParaRPr lang="en-US"/>
        </a:p>
      </dgm:t>
    </dgm:pt>
    <dgm:pt modelId="{AA19FC18-8315-40F8-BEE8-AAAA9EF02972}" type="pres">
      <dgm:prSet presAssocID="{F02FAF93-4876-4C82-8DD9-A554BCF45971}" presName="accentRepeatNode" presStyleLbl="solidAlignAcc1" presStyleIdx="1" presStyleCnt="6"/>
      <dgm:spPr/>
      <dgm:t>
        <a:bodyPr/>
        <a:lstStyle/>
        <a:p>
          <a:endParaRPr lang="en-US"/>
        </a:p>
      </dgm:t>
    </dgm:pt>
    <dgm:pt modelId="{03EA447C-4A9E-4F08-8F88-95E53740EC03}" type="pres">
      <dgm:prSet presAssocID="{34833695-1BE5-4D52-97B3-671D54877F44}" presName="text_2" presStyleCnt="0"/>
      <dgm:spPr/>
      <dgm:t>
        <a:bodyPr/>
        <a:lstStyle/>
        <a:p>
          <a:endParaRPr lang="en-US"/>
        </a:p>
      </dgm:t>
    </dgm:pt>
    <dgm:pt modelId="{D55B92B7-E9DB-43E7-8405-BF7FEE3EE02C}" type="pres">
      <dgm:prSet presAssocID="{34833695-1BE5-4D52-97B3-671D54877F44}" presName="textRepeatNode" presStyleLbl="alignNode1" presStyleIdx="1" presStyleCnt="3">
        <dgm:presLayoutVars>
          <dgm:chMax val="0"/>
          <dgm:chPref val="0"/>
          <dgm:bulletEnabled val="1"/>
        </dgm:presLayoutVars>
      </dgm:prSet>
      <dgm:spPr/>
      <dgm:t>
        <a:bodyPr/>
        <a:lstStyle/>
        <a:p>
          <a:endParaRPr lang="en-US"/>
        </a:p>
      </dgm:t>
    </dgm:pt>
    <dgm:pt modelId="{03558106-B7AD-4E42-950E-22A7D50A9642}" type="pres">
      <dgm:prSet presAssocID="{34833695-1BE5-4D52-97B3-671D54877F44}" presName="text_accent_2" presStyleCnt="0"/>
      <dgm:spPr/>
      <dgm:t>
        <a:bodyPr/>
        <a:lstStyle/>
        <a:p>
          <a:endParaRPr lang="en-US"/>
        </a:p>
      </dgm:t>
    </dgm:pt>
    <dgm:pt modelId="{103DF2B9-C962-4A4C-BA7C-DD120D10DD0B}" type="pres">
      <dgm:prSet presAssocID="{34833695-1BE5-4D52-97B3-671D54877F44}" presName="accentRepeatNode" presStyleLbl="solidAlignAcc1" presStyleIdx="2" presStyleCnt="6"/>
      <dgm:spPr/>
      <dgm:t>
        <a:bodyPr/>
        <a:lstStyle/>
        <a:p>
          <a:endParaRPr lang="en-US"/>
        </a:p>
      </dgm:t>
    </dgm:pt>
    <dgm:pt modelId="{A2D593CE-8A6D-4151-857F-6B91B5444935}" type="pres">
      <dgm:prSet presAssocID="{FF964D96-DF34-4262-A6AE-FC584AC7063B}" presName="image_2" presStyleCnt="0"/>
      <dgm:spPr/>
      <dgm:t>
        <a:bodyPr/>
        <a:lstStyle/>
        <a:p>
          <a:endParaRPr lang="en-US"/>
        </a:p>
      </dgm:t>
    </dgm:pt>
    <dgm:pt modelId="{B4B3A077-E145-4C30-A9F6-F29FC997785C}" type="pres">
      <dgm:prSet presAssocID="{FF964D96-DF34-4262-A6AE-FC584AC7063B}" presName="imageRepeatNode" presStyleLbl="dkBgShp" presStyleIdx="1" presStyleCnt="3"/>
      <dgm:spPr/>
      <dgm:t>
        <a:bodyPr/>
        <a:lstStyle/>
        <a:p>
          <a:endParaRPr lang="en-US"/>
        </a:p>
      </dgm:t>
    </dgm:pt>
    <dgm:pt modelId="{654BF6C6-239B-410E-BD35-7F7B6E4E46AA}" type="pres">
      <dgm:prSet presAssocID="{FF964D96-DF34-4262-A6AE-FC584AC7063B}" presName="image_accent_2" presStyleCnt="0"/>
      <dgm:spPr/>
      <dgm:t>
        <a:bodyPr/>
        <a:lstStyle/>
        <a:p>
          <a:endParaRPr lang="en-US"/>
        </a:p>
      </dgm:t>
    </dgm:pt>
    <dgm:pt modelId="{61DC5249-9D1B-4E9A-A4A4-06611A8E8F05}" type="pres">
      <dgm:prSet presAssocID="{FF964D96-DF34-4262-A6AE-FC584AC7063B}" presName="accentRepeatNode" presStyleLbl="solidAlignAcc1" presStyleIdx="3" presStyleCnt="6"/>
      <dgm:spPr/>
      <dgm:t>
        <a:bodyPr/>
        <a:lstStyle/>
        <a:p>
          <a:endParaRPr lang="en-US"/>
        </a:p>
      </dgm:t>
    </dgm:pt>
    <dgm:pt modelId="{284C136E-05AE-4EB9-8F64-BAC0CC92EC72}" type="pres">
      <dgm:prSet presAssocID="{5E4B83E0-9483-45BA-9FA1-3CF9FE054C79}" presName="text_3" presStyleCnt="0"/>
      <dgm:spPr/>
      <dgm:t>
        <a:bodyPr/>
        <a:lstStyle/>
        <a:p>
          <a:endParaRPr lang="en-US"/>
        </a:p>
      </dgm:t>
    </dgm:pt>
    <dgm:pt modelId="{D4E55C3E-DA64-4FED-B544-C725E7777C2C}" type="pres">
      <dgm:prSet presAssocID="{5E4B83E0-9483-45BA-9FA1-3CF9FE054C79}" presName="textRepeatNode" presStyleLbl="alignNode1" presStyleIdx="2" presStyleCnt="3">
        <dgm:presLayoutVars>
          <dgm:chMax val="0"/>
          <dgm:chPref val="0"/>
          <dgm:bulletEnabled val="1"/>
        </dgm:presLayoutVars>
      </dgm:prSet>
      <dgm:spPr/>
      <dgm:t>
        <a:bodyPr/>
        <a:lstStyle/>
        <a:p>
          <a:endParaRPr lang="en-US"/>
        </a:p>
      </dgm:t>
    </dgm:pt>
    <dgm:pt modelId="{E05BC992-8F5A-411D-966C-EDE58D520A08}" type="pres">
      <dgm:prSet presAssocID="{5E4B83E0-9483-45BA-9FA1-3CF9FE054C79}" presName="text_accent_3" presStyleCnt="0"/>
      <dgm:spPr/>
      <dgm:t>
        <a:bodyPr/>
        <a:lstStyle/>
        <a:p>
          <a:endParaRPr lang="en-US"/>
        </a:p>
      </dgm:t>
    </dgm:pt>
    <dgm:pt modelId="{82F0CFBC-11F9-4068-A384-45941CFD7D11}" type="pres">
      <dgm:prSet presAssocID="{5E4B83E0-9483-45BA-9FA1-3CF9FE054C79}" presName="accentRepeatNode" presStyleLbl="solidAlignAcc1" presStyleIdx="4" presStyleCnt="6"/>
      <dgm:spPr/>
      <dgm:t>
        <a:bodyPr/>
        <a:lstStyle/>
        <a:p>
          <a:endParaRPr lang="en-US"/>
        </a:p>
      </dgm:t>
    </dgm:pt>
    <dgm:pt modelId="{3D7FD453-A70C-449F-AD60-2A138ABD9BCD}" type="pres">
      <dgm:prSet presAssocID="{9F33D880-D8C2-4FE5-9DA0-47BB5596F1F0}" presName="image_3" presStyleCnt="0"/>
      <dgm:spPr/>
      <dgm:t>
        <a:bodyPr/>
        <a:lstStyle/>
        <a:p>
          <a:endParaRPr lang="en-US"/>
        </a:p>
      </dgm:t>
    </dgm:pt>
    <dgm:pt modelId="{44528502-DA5D-402C-A1CB-2E5CBECD4FBB}" type="pres">
      <dgm:prSet presAssocID="{9F33D880-D8C2-4FE5-9DA0-47BB5596F1F0}" presName="imageRepeatNode" presStyleLbl="dkBgShp" presStyleIdx="2" presStyleCnt="3"/>
      <dgm:spPr/>
      <dgm:t>
        <a:bodyPr/>
        <a:lstStyle/>
        <a:p>
          <a:endParaRPr lang="en-US"/>
        </a:p>
      </dgm:t>
    </dgm:pt>
    <dgm:pt modelId="{51E24A65-63A3-4DE8-920D-1F94DEA6C7BC}" type="pres">
      <dgm:prSet presAssocID="{9F33D880-D8C2-4FE5-9DA0-47BB5596F1F0}" presName="image_accent_3" presStyleCnt="0"/>
      <dgm:spPr/>
      <dgm:t>
        <a:bodyPr/>
        <a:lstStyle/>
        <a:p>
          <a:endParaRPr lang="en-US"/>
        </a:p>
      </dgm:t>
    </dgm:pt>
    <dgm:pt modelId="{7DF9A753-D2AC-46FE-8745-C55799C1B143}" type="pres">
      <dgm:prSet presAssocID="{9F33D880-D8C2-4FE5-9DA0-47BB5596F1F0}" presName="accentRepeatNode" presStyleLbl="solidAlignAcc1" presStyleIdx="5" presStyleCnt="6"/>
      <dgm:spPr/>
      <dgm:t>
        <a:bodyPr/>
        <a:lstStyle/>
        <a:p>
          <a:endParaRPr lang="en-US"/>
        </a:p>
      </dgm:t>
    </dgm:pt>
  </dgm:ptLst>
  <dgm:cxnLst>
    <dgm:cxn modelId="{F1D15B9F-85AC-4FFE-888A-1760F454B2C7}" type="presOf" srcId="{34833695-1BE5-4D52-97B3-671D54877F44}" destId="{D55B92B7-E9DB-43E7-8405-BF7FEE3EE02C}" srcOrd="0" destOrd="0" presId="urn:microsoft.com/office/officeart/2008/layout/HexagonCluster#2"/>
    <dgm:cxn modelId="{22E06745-4F89-499E-ADB2-9D375867D71A}" type="presOf" srcId="{83F8FD9C-4F09-4E58-854E-6B5F7A28A320}" destId="{E6B3DAC9-1E00-4E29-9730-E4ED75F5E7AD}" srcOrd="0" destOrd="0" presId="urn:microsoft.com/office/officeart/2008/layout/HexagonCluster#2"/>
    <dgm:cxn modelId="{1C1B2CB1-3031-420E-ADAA-204F42D7D370}" srcId="{83F8FD9C-4F09-4E58-854E-6B5F7A28A320}" destId="{5E4B83E0-9483-45BA-9FA1-3CF9FE054C79}" srcOrd="2" destOrd="0" parTransId="{53C50331-57D0-4219-9E66-DE2FD128363C}" sibTransId="{9F33D880-D8C2-4FE5-9DA0-47BB5596F1F0}"/>
    <dgm:cxn modelId="{2089AA6C-707D-4C1D-ADCD-E2DE639E0CDF}" type="presOf" srcId="{79FE369F-28A2-4F26-B0C3-971927773D88}" destId="{0BB15BAD-3DA1-4321-B57B-C01D254B7763}" srcOrd="0" destOrd="0" presId="urn:microsoft.com/office/officeart/2008/layout/HexagonCluster#2"/>
    <dgm:cxn modelId="{3BEFC73F-158C-478B-92D0-7D592842AE2F}" type="presOf" srcId="{9F33D880-D8C2-4FE5-9DA0-47BB5596F1F0}" destId="{44528502-DA5D-402C-A1CB-2E5CBECD4FBB}" srcOrd="0" destOrd="0" presId="urn:microsoft.com/office/officeart/2008/layout/HexagonCluster#2"/>
    <dgm:cxn modelId="{323019C5-DC1A-4FB1-94FF-AD1051AF1425}" type="presOf" srcId="{FF964D96-DF34-4262-A6AE-FC584AC7063B}" destId="{B4B3A077-E145-4C30-A9F6-F29FC997785C}" srcOrd="0" destOrd="0" presId="urn:microsoft.com/office/officeart/2008/layout/HexagonCluster#2"/>
    <dgm:cxn modelId="{8C96EBF1-FBC6-4B76-AEAD-7A5ECE176469}" srcId="{83F8FD9C-4F09-4E58-854E-6B5F7A28A320}" destId="{79FE369F-28A2-4F26-B0C3-971927773D88}" srcOrd="0" destOrd="0" parTransId="{EBD68B7A-218E-4EE1-9519-F1765F021E4F}" sibTransId="{F02FAF93-4876-4C82-8DD9-A554BCF45971}"/>
    <dgm:cxn modelId="{DA099CCB-B5C5-4253-8D00-2C7C2ED4CDEE}" type="presOf" srcId="{5E4B83E0-9483-45BA-9FA1-3CF9FE054C79}" destId="{D4E55C3E-DA64-4FED-B544-C725E7777C2C}" srcOrd="0" destOrd="0" presId="urn:microsoft.com/office/officeart/2008/layout/HexagonCluster#2"/>
    <dgm:cxn modelId="{F482D2FE-479F-41D5-9A8B-81F21A94B6FA}" type="presOf" srcId="{F02FAF93-4876-4C82-8DD9-A554BCF45971}" destId="{E1708757-DE70-4B37-9EB6-DEC398CBBEAC}" srcOrd="0" destOrd="0" presId="urn:microsoft.com/office/officeart/2008/layout/HexagonCluster#2"/>
    <dgm:cxn modelId="{B4D4B90E-4CDF-4A3F-AA5C-31B1021325A5}" srcId="{83F8FD9C-4F09-4E58-854E-6B5F7A28A320}" destId="{34833695-1BE5-4D52-97B3-671D54877F44}" srcOrd="1" destOrd="0" parTransId="{89928937-0B5A-404B-86C6-772EF6DE1047}" sibTransId="{FF964D96-DF34-4262-A6AE-FC584AC7063B}"/>
    <dgm:cxn modelId="{D085BBAD-066A-4F64-AEB2-2840EFBE11FD}" type="presParOf" srcId="{E6B3DAC9-1E00-4E29-9730-E4ED75F5E7AD}" destId="{C677F6B7-6BA2-43A3-98A9-2FEBF912A790}" srcOrd="0" destOrd="0" presId="urn:microsoft.com/office/officeart/2008/layout/HexagonCluster#2"/>
    <dgm:cxn modelId="{63DBB9B7-9F01-4F94-B227-B912B125BABF}" type="presParOf" srcId="{C677F6B7-6BA2-43A3-98A9-2FEBF912A790}" destId="{0BB15BAD-3DA1-4321-B57B-C01D254B7763}" srcOrd="0" destOrd="0" presId="urn:microsoft.com/office/officeart/2008/layout/HexagonCluster#2"/>
    <dgm:cxn modelId="{2C899FAE-F9A2-4656-B59C-F57214D3B73C}" type="presParOf" srcId="{E6B3DAC9-1E00-4E29-9730-E4ED75F5E7AD}" destId="{EE9E6300-6EDC-4BCB-9F99-E6549830DA24}" srcOrd="1" destOrd="0" presId="urn:microsoft.com/office/officeart/2008/layout/HexagonCluster#2"/>
    <dgm:cxn modelId="{BB22BCC3-2F41-4612-BAC1-8917C88CD1F1}" type="presParOf" srcId="{EE9E6300-6EDC-4BCB-9F99-E6549830DA24}" destId="{584C5D24-5D81-4037-A746-F35CBCF226AB}" srcOrd="0" destOrd="0" presId="urn:microsoft.com/office/officeart/2008/layout/HexagonCluster#2"/>
    <dgm:cxn modelId="{B8AD0FDC-20D4-4F6B-937F-3230733838A0}" type="presParOf" srcId="{E6B3DAC9-1E00-4E29-9730-E4ED75F5E7AD}" destId="{3C43E06A-AD44-4DEE-B00D-F3E4645958A8}" srcOrd="2" destOrd="0" presId="urn:microsoft.com/office/officeart/2008/layout/HexagonCluster#2"/>
    <dgm:cxn modelId="{D98CC939-08D6-4CAF-970B-6E107242EDF3}" type="presParOf" srcId="{3C43E06A-AD44-4DEE-B00D-F3E4645958A8}" destId="{E1708757-DE70-4B37-9EB6-DEC398CBBEAC}" srcOrd="0" destOrd="0" presId="urn:microsoft.com/office/officeart/2008/layout/HexagonCluster#2"/>
    <dgm:cxn modelId="{0BC90677-05DB-4D55-819E-FEE3FFB74129}" type="presParOf" srcId="{E6B3DAC9-1E00-4E29-9730-E4ED75F5E7AD}" destId="{7CF64622-DCF8-4F70-B5CE-2D7337BE7DA6}" srcOrd="3" destOrd="0" presId="urn:microsoft.com/office/officeart/2008/layout/HexagonCluster#2"/>
    <dgm:cxn modelId="{D25EFF2A-56B0-4F38-BBC7-2018E30637BD}" type="presParOf" srcId="{7CF64622-DCF8-4F70-B5CE-2D7337BE7DA6}" destId="{AA19FC18-8315-40F8-BEE8-AAAA9EF02972}" srcOrd="0" destOrd="0" presId="urn:microsoft.com/office/officeart/2008/layout/HexagonCluster#2"/>
    <dgm:cxn modelId="{B6EC135F-DD6A-4953-8090-68E19951F287}" type="presParOf" srcId="{E6B3DAC9-1E00-4E29-9730-E4ED75F5E7AD}" destId="{03EA447C-4A9E-4F08-8F88-95E53740EC03}" srcOrd="4" destOrd="0" presId="urn:microsoft.com/office/officeart/2008/layout/HexagonCluster#2"/>
    <dgm:cxn modelId="{3837DF0F-616A-4342-8A27-D1F6E5F41822}" type="presParOf" srcId="{03EA447C-4A9E-4F08-8F88-95E53740EC03}" destId="{D55B92B7-E9DB-43E7-8405-BF7FEE3EE02C}" srcOrd="0" destOrd="0" presId="urn:microsoft.com/office/officeart/2008/layout/HexagonCluster#2"/>
    <dgm:cxn modelId="{4306F9B9-4A1B-4A88-A68C-AC9BF9415900}" type="presParOf" srcId="{E6B3DAC9-1E00-4E29-9730-E4ED75F5E7AD}" destId="{03558106-B7AD-4E42-950E-22A7D50A9642}" srcOrd="5" destOrd="0" presId="urn:microsoft.com/office/officeart/2008/layout/HexagonCluster#2"/>
    <dgm:cxn modelId="{B9202FC2-09F6-40C2-B0B9-5216BF176F58}" type="presParOf" srcId="{03558106-B7AD-4E42-950E-22A7D50A9642}" destId="{103DF2B9-C962-4A4C-BA7C-DD120D10DD0B}" srcOrd="0" destOrd="0" presId="urn:microsoft.com/office/officeart/2008/layout/HexagonCluster#2"/>
    <dgm:cxn modelId="{FB9212B0-DB6D-4A36-9BCD-41131E260695}" type="presParOf" srcId="{E6B3DAC9-1E00-4E29-9730-E4ED75F5E7AD}" destId="{A2D593CE-8A6D-4151-857F-6B91B5444935}" srcOrd="6" destOrd="0" presId="urn:microsoft.com/office/officeart/2008/layout/HexagonCluster#2"/>
    <dgm:cxn modelId="{E30BFC5B-146A-4719-9C20-41CD0FF1A3D9}" type="presParOf" srcId="{A2D593CE-8A6D-4151-857F-6B91B5444935}" destId="{B4B3A077-E145-4C30-A9F6-F29FC997785C}" srcOrd="0" destOrd="0" presId="urn:microsoft.com/office/officeart/2008/layout/HexagonCluster#2"/>
    <dgm:cxn modelId="{36DA5353-671B-4CF0-95C0-9558FDE86870}" type="presParOf" srcId="{E6B3DAC9-1E00-4E29-9730-E4ED75F5E7AD}" destId="{654BF6C6-239B-410E-BD35-7F7B6E4E46AA}" srcOrd="7" destOrd="0" presId="urn:microsoft.com/office/officeart/2008/layout/HexagonCluster#2"/>
    <dgm:cxn modelId="{80FCF495-565E-4DC8-9D49-EC29971220F9}" type="presParOf" srcId="{654BF6C6-239B-410E-BD35-7F7B6E4E46AA}" destId="{61DC5249-9D1B-4E9A-A4A4-06611A8E8F05}" srcOrd="0" destOrd="0" presId="urn:microsoft.com/office/officeart/2008/layout/HexagonCluster#2"/>
    <dgm:cxn modelId="{A3017219-71D3-4EF1-BDD1-5BE56984FDF2}" type="presParOf" srcId="{E6B3DAC9-1E00-4E29-9730-E4ED75F5E7AD}" destId="{284C136E-05AE-4EB9-8F64-BAC0CC92EC72}" srcOrd="8" destOrd="0" presId="urn:microsoft.com/office/officeart/2008/layout/HexagonCluster#2"/>
    <dgm:cxn modelId="{27606608-314C-4B35-B055-8F96295AF366}" type="presParOf" srcId="{284C136E-05AE-4EB9-8F64-BAC0CC92EC72}" destId="{D4E55C3E-DA64-4FED-B544-C725E7777C2C}" srcOrd="0" destOrd="0" presId="urn:microsoft.com/office/officeart/2008/layout/HexagonCluster#2"/>
    <dgm:cxn modelId="{8E029131-602A-4C5B-9713-5CB84F0A8294}" type="presParOf" srcId="{E6B3DAC9-1E00-4E29-9730-E4ED75F5E7AD}" destId="{E05BC992-8F5A-411D-966C-EDE58D520A08}" srcOrd="9" destOrd="0" presId="urn:microsoft.com/office/officeart/2008/layout/HexagonCluster#2"/>
    <dgm:cxn modelId="{BDEB4B75-C7ED-43EB-BF76-3FA41EC95251}" type="presParOf" srcId="{E05BC992-8F5A-411D-966C-EDE58D520A08}" destId="{82F0CFBC-11F9-4068-A384-45941CFD7D11}" srcOrd="0" destOrd="0" presId="urn:microsoft.com/office/officeart/2008/layout/HexagonCluster#2"/>
    <dgm:cxn modelId="{D7FE3D19-DF9E-4849-9439-F6017C39BAF6}" type="presParOf" srcId="{E6B3DAC9-1E00-4E29-9730-E4ED75F5E7AD}" destId="{3D7FD453-A70C-449F-AD60-2A138ABD9BCD}" srcOrd="10" destOrd="0" presId="urn:microsoft.com/office/officeart/2008/layout/HexagonCluster#2"/>
    <dgm:cxn modelId="{C08082CA-BB2B-48A8-8150-30FD051F0A2F}" type="presParOf" srcId="{3D7FD453-A70C-449F-AD60-2A138ABD9BCD}" destId="{44528502-DA5D-402C-A1CB-2E5CBECD4FBB}" srcOrd="0" destOrd="0" presId="urn:microsoft.com/office/officeart/2008/layout/HexagonCluster#2"/>
    <dgm:cxn modelId="{F0FE4CB7-9C2C-413E-B585-632D908F381A}" type="presParOf" srcId="{E6B3DAC9-1E00-4E29-9730-E4ED75F5E7AD}" destId="{51E24A65-63A3-4DE8-920D-1F94DEA6C7BC}" srcOrd="11" destOrd="0" presId="urn:microsoft.com/office/officeart/2008/layout/HexagonCluster#2"/>
    <dgm:cxn modelId="{3C6DF935-77A2-40D3-A366-2AC5F27AD137}" type="presParOf" srcId="{51E24A65-63A3-4DE8-920D-1F94DEA6C7BC}" destId="{7DF9A753-D2AC-46FE-8745-C55799C1B143}" srcOrd="0" destOrd="0" presId="urn:microsoft.com/office/officeart/2008/layout/HexagonCluster#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exagonCluster#2">
  <dgm:title val=""/>
  <dgm:desc val=""/>
  <dgm:catLst>
    <dgm:cat type="picture" pri="24000"/>
    <dgm:cat type="relationship" pri="500"/>
    <dgm:cat type="pictureconvert" pri="24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656"/>
        </dgm:alg>
        <dgm:constrLst>
          <dgm:constr type="primFontSz" for="des" ptType="node" op="equ" val="65"/>
          <dgm:constr type="l" for="ch" forName="text_1" refType="w" fact="0.4493"/>
          <dgm:constr type="t" for="ch" forName="text_1" refType="h" fact="0.3516"/>
          <dgm:constr type="w" for="ch" forName="text_1" refType="w" fact="0.5507"/>
          <dgm:constr type="h" for="ch" forName="text_1" refType="h" fact="0.6484"/>
          <dgm:constr type="l" for="ch" forName="text_accent_1" refType="w" fact="0.4616"/>
          <dgm:constr type="t" for="ch" forName="text_accent_1" refType="h" fact="0.6369"/>
          <dgm:constr type="w" for="ch" forName="text_accent_1" refType="w" fact="0.066"/>
          <dgm:constr type="h" for="ch" forName="text_accent_1" refType="h" fact="0.0777"/>
          <dgm:constr type="l" for="ch" forName="image_1" refType="w" fact="0"/>
          <dgm:constr type="t" for="ch" forName="image_1" refType="h" fact="0"/>
          <dgm:constr type="w" for="ch" forName="image_1" refType="w" fact="0.5644"/>
          <dgm:constr type="h" for="ch" forName="image_1" refType="h" fact="0.6645"/>
          <dgm:constr type="l" for="ch" forName="image_accent_1" refType="w" fact="0.3643"/>
          <dgm:constr type="t" for="ch" forName="image_accent_1" refType="h" fact="0.5653"/>
          <dgm:constr type="w" for="ch" forName="image_accent_1" refType="w" fact="0.066"/>
          <dgm:constr type="h" for="ch" forName="image_accent_1" refType="h" fact="0.0777"/>
        </dgm:constrLst>
      </dgm:if>
      <dgm:if name="Name3" axis="ch" ptType="node" func="cnt" op="equ" val="2">
        <dgm:alg type="composite">
          <dgm:param type="ar" val="2.5781"/>
        </dgm:alg>
        <dgm:constrLst>
          <dgm:constr type="primFontSz" for="des" ptType="node" op="equ" val="65"/>
          <dgm:constr type="l" for="ch" forName="text_1" refType="w" fact="0.238"/>
          <dgm:constr type="t" for="ch" forName="text_1" refType="h" fact="0.3516"/>
          <dgm:constr type="w" for="ch" forName="text_1" refType="w" fact="0.2917"/>
          <dgm:constr type="h" for="ch" forName="text_1" refType="h" fact="0.6484"/>
          <dgm:constr type="l" for="ch" forName="text_accent_1" refType="w" fact="0.2445"/>
          <dgm:constr type="t" for="ch" forName="text_accent_1" refType="h" fact="0.6369"/>
          <dgm:constr type="w" for="ch" forName="text_accent_1" refType="w" fact="0.0349"/>
          <dgm:constr type="h" for="ch" forName="text_accent_1" refType="h" fact="0.0777"/>
          <dgm:constr type="l" for="ch" forName="image_1" refType="w" fact="0"/>
          <dgm:constr type="t" for="ch" forName="image_1" refType="h" fact="0"/>
          <dgm:constr type="w" for="ch" forName="image_1" refType="w" fact="0.2989"/>
          <dgm:constr type="h" for="ch" forName="image_1" refType="h" fact="0.6645"/>
          <dgm:constr type="l" for="ch" forName="image_accent_1" refType="w" fact="0.193"/>
          <dgm:constr type="t" for="ch" forName="image_accent_1" refType="h" fact="0.5653"/>
          <dgm:constr type="w" for="ch" forName="image_accent_1" refType="w" fact="0.0349"/>
          <dgm:constr type="h" for="ch" forName="image_accent_1" refType="h" fact="0.0777"/>
          <dgm:constr type="l" for="ch" forName="image_2" refType="w" fact="0.7083"/>
          <dgm:constr type="t" for="ch" forName="image_2" refType="h" fact="0.3516"/>
          <dgm:constr type="w" for="ch" forName="image_2" refType="w" fact="0.2917"/>
          <dgm:constr type="h" for="ch" forName="image_2" refType="h" fact="0.6484"/>
          <dgm:constr type="l" for="ch" forName="image_accent_2" refType="w" fact="0.7148"/>
          <dgm:constr type="t" for="ch" forName="image_accent_2" refType="h" fact="0.6369"/>
          <dgm:constr type="w" for="ch" forName="image_accent_2" refType="w" fact="0.0349"/>
          <dgm:constr type="h" for="ch" forName="image_accent_2" refType="h" fact="0.0777"/>
          <dgm:constr type="l" for="ch" forName="text_2" refType="w" fact="0.4703"/>
          <dgm:constr type="t" for="ch" forName="text_2" refType="h" fact="0"/>
          <dgm:constr type="w" for="ch" forName="text_2" refType="w" fact="0.2989"/>
          <dgm:constr type="h" for="ch" forName="text_2" refType="h" fact="0.6645"/>
          <dgm:constr type="l" for="ch" forName="text_accent_2" refType="w" fact="0.6633"/>
          <dgm:constr type="t" for="ch" forName="text_accent_2" refType="h" fact="0.5653"/>
          <dgm:constr type="w" for="ch" forName="text_accent_2" refType="w" fact="0.0349"/>
          <dgm:constr type="h" for="ch" forName="text_accent_2" refType="h" fact="0.0777"/>
        </dgm:constrLst>
      </dgm:if>
      <dgm:if name="Name4" axis="ch" ptType="node" func="cnt" op="equ" val="3">
        <dgm:alg type="composite">
          <dgm:param type="ar" val="1.52"/>
        </dgm:alg>
        <dgm:constrLst>
          <dgm:constr type="primFontSz" for="des" ptType="node" op="equ" val="65"/>
          <dgm:constr type="l" for="ch" forName="text_1" refType="w" fact="0.2381"/>
          <dgm:constr type="t" for="ch" forName="text_1" refType="h" fact="0.6174"/>
          <dgm:constr type="w" for="ch" forName="text_1" refType="w" fact="0.2919"/>
          <dgm:constr type="h" for="ch" forName="text_1" refType="h" fact="0.3826"/>
          <dgm:constr type="l" for="ch" forName="text_accent_1" refType="w" fact="0.2447"/>
          <dgm:constr type="t" for="ch" forName="text_accent_1" refType="h" fact="0.7858"/>
          <dgm:constr type="w" for="ch" forName="text_accent_1" refType="w" fact="0.035"/>
          <dgm:constr type="h" for="ch" forName="text_accent_1" refType="h" fact="0.0459"/>
          <dgm:constr type="l" for="ch" forName="image_1" refType="w" fact="0"/>
          <dgm:constr type="t" for="ch" forName="image_1" refType="h" fact="0.41"/>
          <dgm:constr type="w" for="ch" forName="image_1" refType="w" fact="0.2992"/>
          <dgm:constr type="h" for="ch" forName="image_1" refType="h" fact="0.3921"/>
          <dgm:constr type="l" for="ch" forName="image_accent_1" refType="w" fact="0.1931"/>
          <dgm:constr type="t" for="ch" forName="image_accent_1" refType="h" fact="0.7435"/>
          <dgm:constr type="w" for="ch" forName="image_accent_1" refType="w" fact="0.035"/>
          <dgm:constr type="h" for="ch" forName="image_accent_1" refType="h" fact="0.0459"/>
          <dgm:constr type="l" for="ch" forName="image_2" refType="w" fact="0.7081"/>
          <dgm:constr type="t" for="ch" forName="image_2" refType="h" fact="0.6174"/>
          <dgm:constr type="w" for="ch" forName="image_2" refType="w" fact="0.2919"/>
          <dgm:constr type="h" for="ch" forName="image_2" refType="h" fact="0.3826"/>
          <dgm:constr type="l" for="ch" forName="image_accent_2" refType="w" fact="0.7146"/>
          <dgm:constr type="t" for="ch" forName="image_accent_2" refType="h" fact="0.7858"/>
          <dgm:constr type="w" for="ch" forName="image_accent_2" refType="w" fact="0.035"/>
          <dgm:constr type="h" for="ch" forName="image_accent_2" refType="h" fact="0.0459"/>
          <dgm:constr type="l" for="ch" forName="text_2" refType="w" fact="0.4699"/>
          <dgm:constr type="t" for="ch" forName="text_2" refType="h" fact="0.41"/>
          <dgm:constr type="w" for="ch" forName="text_2" refType="w" fact="0.2992"/>
          <dgm:constr type="h" for="ch" forName="text_2" refType="h" fact="0.3921"/>
          <dgm:constr type="l" for="ch" forName="text_accent_2" refType="w" fact="0.663"/>
          <dgm:constr type="t" for="ch" forName="text_accent_2" refType="h" fact="0.7435"/>
          <dgm:constr type="w" for="ch" forName="text_accent_2" refType="w" fact="0.035"/>
          <dgm:constr type="h" for="ch" forName="text_accent_2" refType="h" fact="0.0459"/>
          <dgm:constr type="l" for="ch" forName="text_3" refType="w" fact="0.2381"/>
          <dgm:constr type="t" for="ch" forName="text_3" refType="h" fact="0.2096"/>
          <dgm:constr type="w" for="ch" forName="text_3" refType="w" fact="0.2919"/>
          <dgm:constr type="h" for="ch" forName="text_3" refType="h" fact="0.3826"/>
          <dgm:constr type="l" for="ch" forName="text_accent_3" refType="w" fact="0.4283"/>
          <dgm:constr type="t" for="ch" forName="text_accent_3" refType="h" fact="0.2199"/>
          <dgm:constr type="w" for="ch" forName="text_accent_3" refType="w" fact="0.035"/>
          <dgm:constr type="h" for="ch" forName="text_accent_3" refType="h" fact="0.0459"/>
          <dgm:constr type="l" for="ch" forName="image_3" refType="w" fact="0.4699"/>
          <dgm:constr type="t" for="ch" forName="image_3" refType="h" fact="0"/>
          <dgm:constr type="w" for="ch" forName="image_3" refType="w" fact="0.2992"/>
          <dgm:constr type="h" for="ch" forName="image_3" refType="h" fact="0.3921"/>
          <dgm:constr type="l" for="ch" forName="image_accent_3" refType="w" fact="0.483"/>
          <dgm:constr type="t" for="ch" forName="image_accent_3" refType="h" fact="0.1686"/>
          <dgm:constr type="w" for="ch" forName="image_accent_3" refType="w" fact="0.035"/>
          <dgm:constr type="h" for="ch" forName="image_accent_3" refType="h" fact="0.0459"/>
        </dgm:constrLst>
      </dgm:if>
      <dgm:if name="Name5" axis="ch" ptType="node" func="cnt" op="equ" val="4">
        <dgm:alg type="composite">
          <dgm:param type="ar" val="1.8757"/>
        </dgm:alg>
        <dgm:constrLst>
          <dgm:constr type="primFontSz" for="des" ptType="node" op="equ" val="65"/>
          <dgm:constr type="l" for="ch" forName="text_1" refType="w" fact="0.1933"/>
          <dgm:constr type="t" for="ch" forName="text_1" refType="h" fact="0.6169"/>
          <dgm:constr type="w" for="ch" forName="text_1" refType="w" fact="0.2369"/>
          <dgm:constr type="h" for="ch" forName="text_1" refType="h" fact="0.3831"/>
          <dgm:constr type="l" for="ch" forName="text_accent_1" refType="w" fact="0.1986"/>
          <dgm:constr type="t" for="ch" forName="text_accent_1" refType="h" fact="0.7855"/>
          <dgm:constr type="w" for="ch" forName="text_accent_1" refType="w" fact="0.0284"/>
          <dgm:constr type="h" for="ch" forName="text_accent_1" refType="h" fact="0.0459"/>
          <dgm:constr type="l" for="ch" forName="image_1" refType="w" fact="0"/>
          <dgm:constr type="t" for="ch" forName="image_1" refType="h" fact="0.4091"/>
          <dgm:constr type="w" for="ch" forName="image_1" refType="w" fact="0.2428"/>
          <dgm:constr type="h" for="ch" forName="image_1" refType="h" fact="0.3926"/>
          <dgm:constr type="l" for="ch" forName="image_accent_1" refType="w" fact="0.1567"/>
          <dgm:constr type="t" for="ch" forName="image_accent_1" refType="h" fact="0.7431"/>
          <dgm:constr type="w" for="ch" forName="image_accent_1" refType="w" fact="0.0284"/>
          <dgm:constr type="h" for="ch" forName="image_accent_1" refType="h" fact="0.0459"/>
          <dgm:constr type="l" for="ch" forName="image_2" refType="w" fact="0.5733"/>
          <dgm:constr type="t" for="ch" forName="image_2" refType="h" fact="0.614"/>
          <dgm:constr type="w" for="ch" forName="image_2" refType="w" fact="0.2369"/>
          <dgm:constr type="h" for="ch" forName="image_2" refType="h" fact="0.3831"/>
          <dgm:constr type="l" for="ch" forName="image_accent_2" refType="w" fact="0.5786"/>
          <dgm:constr type="t" for="ch" forName="image_accent_2" refType="h" fact="0.7826"/>
          <dgm:constr type="w" for="ch" forName="image_accent_2" refType="w" fact="0.0284"/>
          <dgm:constr type="h" for="ch" forName="image_accent_2" refType="h" fact="0.0459"/>
          <dgm:constr type="l" for="ch" forName="text_2" refType="w" fact="0.3801"/>
          <dgm:constr type="t" for="ch" forName="text_2" refType="h" fact="0.4091"/>
          <dgm:constr type="w" for="ch" forName="text_2" refType="w" fact="0.2428"/>
          <dgm:constr type="h" for="ch" forName="text_2" refType="h" fact="0.3926"/>
          <dgm:constr type="l" for="ch" forName="text_accent_2" refType="w" fact="0.5368"/>
          <dgm:constr type="t" for="ch" forName="text_accent_2" refType="h" fact="0.7431"/>
          <dgm:constr type="w" for="ch" forName="text_accent_2" refType="w" fact="0.0284"/>
          <dgm:constr type="h" for="ch" forName="text_accent_2" refType="h" fact="0.0459"/>
          <dgm:constr type="l" for="ch" forName="text_3" refType="w" fact="0.1932"/>
          <dgm:constr type="t" for="ch" forName="text_3" refType="h" fact="0.2106"/>
          <dgm:constr type="w" for="ch" forName="text_3" refType="w" fact="0.2369"/>
          <dgm:constr type="h" for="ch" forName="text_3" refType="h" fact="0.3831"/>
          <dgm:constr type="l" for="ch" forName="text_accent_3" refType="w" fact="0.3471"/>
          <dgm:constr type="t" for="ch" forName="text_accent_3" refType="h" fact="0.221"/>
          <dgm:constr type="w" for="ch" forName="text_accent_3" refType="w" fact="0.0284"/>
          <dgm:constr type="h" for="ch" forName="text_accent_3" refType="h" fact="0.0459"/>
          <dgm:constr type="l" for="ch" forName="image_3" refType="w" fact="0.3801"/>
          <dgm:constr type="t" for="ch" forName="image_3" refType="h" fact="0"/>
          <dgm:constr type="w" for="ch" forName="image_3" refType="w" fact="0.2428"/>
          <dgm:constr type="h" for="ch" forName="image_3" refType="h" fact="0.3926"/>
          <dgm:constr type="l" for="ch" forName="image_accent_3" refType="w" fact="0.3901"/>
          <dgm:constr type="t" for="ch" forName="image_accent_3" refType="h" fact="0.1689"/>
          <dgm:constr type="w" for="ch" forName="image_accent_3" refType="w" fact="0.0284"/>
          <dgm:constr type="h" for="ch" forName="image_accent_3" refType="h" fact="0.0459"/>
          <dgm:constr type="l" for="ch" forName="text_4" refType="w" fact="0.573"/>
          <dgm:constr type="t" for="ch" forName="text_4" refType="h" fact="0.209"/>
          <dgm:constr type="w" for="ch" forName="text_4" refType="w" fact="0.2369"/>
          <dgm:constr type="h" for="ch" forName="text_4" refType="h" fact="0.3831"/>
          <dgm:constr type="l" for="ch" forName="text_accent_4" refType="w" fact="0.7768"/>
          <dgm:constr type="t" for="ch" forName="text_accent_4" refType="h" fact="0.3756"/>
          <dgm:constr type="w" for="ch" forName="text_accent_4" refType="w" fact="0.0284"/>
          <dgm:constr type="h" for="ch" forName="text_accent_4" refType="h" fact="0.0459"/>
          <dgm:constr type="l" for="ch" forName="image_4" refType="w" fact="0.7631"/>
          <dgm:constr type="t" for="ch" forName="image_4" refType="h" fact="0.4092"/>
          <dgm:constr type="w" for="ch" forName="image_4" refType="w" fact="0.2369"/>
          <dgm:constr type="h" for="ch" forName="image_4" refType="h" fact="0.3831"/>
          <dgm:constr type="l" for="ch" forName="image_accent_4" refType="w" fact="0.8173"/>
          <dgm:constr type="t" for="ch" forName="image_accent_4" refType="h" fact="0.4168"/>
          <dgm:constr type="w" for="ch" forName="image_accent_4" refType="w" fact="0.0284"/>
          <dgm:constr type="h" for="ch" forName="image_accent_4" refType="h" fact="0.0459"/>
        </dgm:constrLst>
      </dgm:if>
      <dgm:if name="Name6" axis="ch" ptType="node" func="cnt" op="equ" val="5">
        <dgm:alg type="composite">
          <dgm:param type="ar" val="2.2317"/>
        </dgm:alg>
        <dgm:constrLst>
          <dgm:constr type="primFontSz" for="des" ptType="node" op="equ" val="65"/>
          <dgm:constr type="l" for="ch" forName="text_1" refType="w" fact="0.1624"/>
          <dgm:constr type="t" for="ch" forName="text_1" refType="h" fact="0.6169"/>
          <dgm:constr type="w" for="ch" forName="text_1" refType="w" fact="0.1991"/>
          <dgm:constr type="h" for="ch" forName="text_1" refType="h" fact="0.3831"/>
          <dgm:constr type="l" for="ch" forName="text_accent_1" refType="w" fact="0.1669"/>
          <dgm:constr type="t" for="ch" forName="text_accent_1" refType="h" fact="0.7855"/>
          <dgm:constr type="w" for="ch" forName="text_accent_1" refType="w" fact="0.0238"/>
          <dgm:constr type="h" for="ch" forName="text_accent_1" refType="h" fact="0.0459"/>
          <dgm:constr type="l" for="ch" forName="image_1" refType="w" fact="0"/>
          <dgm:constr type="t" for="ch" forName="image_1" refType="h" fact="0.4091"/>
          <dgm:constr type="w" for="ch" forName="image_1" refType="w" fact="0.204"/>
          <dgm:constr type="h" for="ch" forName="image_1" refType="h" fact="0.3926"/>
          <dgm:constr type="l" for="ch" forName="image_accent_1" refType="w" fact="0.1317"/>
          <dgm:constr type="t" for="ch" forName="image_accent_1" refType="h" fact="0.7431"/>
          <dgm:constr type="w" for="ch" forName="image_accent_1" refType="w" fact="0.0238"/>
          <dgm:constr type="h" for="ch" forName="image_accent_1" refType="h" fact="0.0459"/>
          <dgm:constr type="l" for="ch" forName="image_2" refType="w" fact="0.4819"/>
          <dgm:constr type="t" for="ch" forName="image_2" refType="h" fact="0.6169"/>
          <dgm:constr type="w" for="ch" forName="image_2" refType="w" fact="0.1991"/>
          <dgm:constr type="h" for="ch" forName="image_2" refType="h" fact="0.3831"/>
          <dgm:constr type="l" for="ch" forName="image_accent_2" refType="w" fact="0.4863"/>
          <dgm:constr type="t" for="ch" forName="image_accent_2" refType="h" fact="0.7855"/>
          <dgm:constr type="w" for="ch" forName="image_accent_2" refType="w" fact="0.0238"/>
          <dgm:constr type="h" for="ch" forName="image_accent_2" refType="h" fact="0.0459"/>
          <dgm:constr type="l" for="ch" forName="text_2" refType="w" fact="0.3195"/>
          <dgm:constr type="t" for="ch" forName="text_2" refType="h" fact="0.4091"/>
          <dgm:constr type="w" for="ch" forName="text_2" refType="w" fact="0.204"/>
          <dgm:constr type="h" for="ch" forName="text_2" refType="h" fact="0.3926"/>
          <dgm:constr type="l" for="ch" forName="text_accent_2" refType="w" fact="0.4512"/>
          <dgm:constr type="t" for="ch" forName="text_accent_2" refType="h" fact="0.7431"/>
          <dgm:constr type="w" for="ch" forName="text_accent_2" refType="w" fact="0.0238"/>
          <dgm:constr type="h" for="ch" forName="text_accent_2" refType="h" fact="0.0459"/>
          <dgm:constr type="l" for="ch" forName="text_3" refType="w" fact="0.1624"/>
          <dgm:constr type="t" for="ch" forName="text_3" refType="h" fact="0.212"/>
          <dgm:constr type="w" for="ch" forName="text_3" refType="w" fact="0.1991"/>
          <dgm:constr type="h" for="ch" forName="text_3" refType="h" fact="0.3831"/>
          <dgm:constr type="l" for="ch" forName="text_accent_3" refType="w" fact="0.2917"/>
          <dgm:constr type="t" for="ch" forName="text_accent_3" refType="h" fact="0.2224"/>
          <dgm:constr type="w" for="ch" forName="text_accent_3" refType="w" fact="0.0238"/>
          <dgm:constr type="h" for="ch" forName="text_accent_3" refType="h" fact="0.0459"/>
          <dgm:constr type="l" for="ch" forName="image_3" refType="w" fact="0.3195"/>
          <dgm:constr type="t" for="ch" forName="image_3" refType="h" fact="0"/>
          <dgm:constr type="w" for="ch" forName="image_3" refType="w" fact="0.204"/>
          <dgm:constr type="h" for="ch" forName="image_3" refType="h" fact="0.3926"/>
          <dgm:constr type="l" for="ch" forName="image_accent_3" refType="w" fact="0.3279"/>
          <dgm:constr type="t" for="ch" forName="image_accent_3" refType="h" fact="0.1689"/>
          <dgm:constr type="w" for="ch" forName="image_accent_3" refType="w" fact="0.0238"/>
          <dgm:constr type="h" for="ch" forName="image_accent_3" refType="h" fact="0.0459"/>
          <dgm:constr type="l" for="ch" forName="text_4" refType="w" fact="0.4816"/>
          <dgm:constr type="t" for="ch" forName="text_4" refType="h" fact="0.209"/>
          <dgm:constr type="w" for="ch" forName="text_4" refType="w" fact="0.1991"/>
          <dgm:constr type="h" for="ch" forName="text_4" refType="h" fact="0.3831"/>
          <dgm:constr type="l" for="ch" forName="text_accent_4" refType="w" fact="0.6529"/>
          <dgm:constr type="t" for="ch" forName="text_accent_4" refType="h" fact="0.3756"/>
          <dgm:constr type="w" for="ch" forName="text_accent_4" refType="w" fact="0.0238"/>
          <dgm:constr type="h" for="ch" forName="text_accent_4" refType="h" fact="0.0459"/>
          <dgm:constr type="l" for="ch" forName="image_4" refType="w" fact="0.6414"/>
          <dgm:constr type="t" for="ch" forName="image_4" refType="h" fact="0.4121"/>
          <dgm:constr type="w" for="ch" forName="image_4" refType="w" fact="0.1991"/>
          <dgm:constr type="h" for="ch" forName="image_4" refType="h" fact="0.3831"/>
          <dgm:constr type="l" for="ch" forName="image_accent_4" refType="w" fact="0.687"/>
          <dgm:constr type="t" for="ch" forName="image_accent_4" refType="h" fact="0.4197"/>
          <dgm:constr type="w" for="ch" forName="image_accent_4" refType="w" fact="0.0238"/>
          <dgm:constr type="h" for="ch" forName="image_accent_4" refType="h" fact="0.0459"/>
          <dgm:constr type="l" for="ch" forName="text_5" refType="w" fact="0.6411"/>
          <dgm:constr type="t" for="ch" forName="text_5" refType="h" fact="0.0028"/>
          <dgm:constr type="w" for="ch" forName="text_5" refType="w" fact="0.1991"/>
          <dgm:constr type="h" for="ch" forName="text_5" refType="h" fact="0.3831"/>
          <dgm:constr type="l" for="ch" forName="text_accent_5" refType="w" fact="0.8124"/>
          <dgm:constr type="t" for="ch" forName="text_accent_5" refType="h" fact="0.1694"/>
          <dgm:constr type="w" for="ch" forName="text_accent_5" refType="w" fact="0.0238"/>
          <dgm:constr type="h" for="ch" forName="text_accent_5" refType="h" fact="0.0459"/>
          <dgm:constr type="l" for="ch" forName="image_5" refType="w" fact="0.8009"/>
          <dgm:constr type="t" for="ch" forName="image_5" refType="h" fact="0.2059"/>
          <dgm:constr type="w" for="ch" forName="image_5" refType="w" fact="0.1991"/>
          <dgm:constr type="h" for="ch" forName="image_5" refType="h" fact="0.3831"/>
          <dgm:constr type="l" for="ch" forName="image_accent_5" refType="w" fact="0.8465"/>
          <dgm:constr type="t" for="ch" forName="image_accent_5" refType="h" fact="0.2134"/>
          <dgm:constr type="w" for="ch" forName="image_accent_5" refType="w" fact="0.0238"/>
          <dgm:constr type="h" for="ch" forName="image_accent_5" refType="h" fact="0.0459"/>
        </dgm:constrLst>
      </dgm:if>
      <dgm:if name="Name7" axis="ch" ptType="node" func="cnt" op="equ" val="6">
        <dgm:alg type="composite">
          <dgm:param type="ar" val="1.8556"/>
        </dgm:alg>
        <dgm:constrLst>
          <dgm:constr type="primFontSz" for="des" ptType="node" op="equ" val="65"/>
          <dgm:constr type="l" for="ch" forName="text_1" refType="w" fact="0.1623"/>
          <dgm:constr type="t" for="ch" forName="text_1" refType="h" fact="0.5126"/>
          <dgm:constr type="w" for="ch" forName="text_1" refType="w" fact="0.199"/>
          <dgm:constr type="h" for="ch" forName="text_1" refType="h" fact="0.3184"/>
          <dgm:constr type="l" for="ch" forName="text_accent_1" refType="w" fact="0.1668"/>
          <dgm:constr type="t" for="ch" forName="text_accent_1" refType="h" fact="0.6527"/>
          <dgm:constr type="w" for="ch" forName="text_accent_1" refType="w" fact="0.0238"/>
          <dgm:constr type="h" for="ch" forName="text_accent_1" refType="h" fact="0.0382"/>
          <dgm:constr type="l" for="ch" forName="image_1" refType="w" fact="0"/>
          <dgm:constr type="t" for="ch" forName="image_1" refType="h" fact="0.34"/>
          <dgm:constr type="w" for="ch" forName="image_1" refType="w" fact="0.2039"/>
          <dgm:constr type="h" for="ch" forName="image_1" refType="h" fact="0.3263"/>
          <dgm:constr type="l" for="ch" forName="image_accent_1" refType="w" fact="0.1316"/>
          <dgm:constr type="t" for="ch" forName="image_accent_1" refType="h" fact="0.6175"/>
          <dgm:constr type="w" for="ch" forName="image_accent_1" refType="w" fact="0.0238"/>
          <dgm:constr type="h" for="ch" forName="image_accent_1" refType="h" fact="0.0382"/>
          <dgm:constr type="l" for="ch" forName="image_2" refType="w" fact="0.4816"/>
          <dgm:constr type="t" for="ch" forName="image_2" refType="h" fact="0.5126"/>
          <dgm:constr type="w" for="ch" forName="image_2" refType="w" fact="0.199"/>
          <dgm:constr type="h" for="ch" forName="image_2" refType="h" fact="0.3184"/>
          <dgm:constr type="l" for="ch" forName="image_accent_2" refType="w" fact="0.486"/>
          <dgm:constr type="t" for="ch" forName="image_accent_2" refType="h" fact="0.6527"/>
          <dgm:constr type="w" for="ch" forName="image_accent_2" refType="w" fact="0.0238"/>
          <dgm:constr type="h" for="ch" forName="image_accent_2" refType="h" fact="0.0382"/>
          <dgm:constr type="l" for="ch" forName="text_2" refType="w" fact="0.3193"/>
          <dgm:constr type="t" for="ch" forName="text_2" refType="h" fact="0.34"/>
          <dgm:constr type="w" for="ch" forName="text_2" refType="w" fact="0.2039"/>
          <dgm:constr type="h" for="ch" forName="text_2" refType="h" fact="0.3263"/>
          <dgm:constr type="l" for="ch" forName="text_accent_2" refType="w" fact="0.4509"/>
          <dgm:constr type="t" for="ch" forName="text_accent_2" refType="h" fact="0.6175"/>
          <dgm:constr type="w" for="ch" forName="text_accent_2" refType="w" fact="0.0238"/>
          <dgm:constr type="h" for="ch" forName="text_accent_2" refType="h" fact="0.0382"/>
          <dgm:constr type="l" for="ch" forName="text_3" refType="w" fact="0.1623"/>
          <dgm:constr type="t" for="ch" forName="text_3" refType="h" fact="0.1762"/>
          <dgm:constr type="w" for="ch" forName="text_3" refType="w" fact="0.199"/>
          <dgm:constr type="h" for="ch" forName="text_3" refType="h" fact="0.3184"/>
          <dgm:constr type="l" for="ch" forName="text_accent_3" refType="w" fact="0.2915"/>
          <dgm:constr type="t" for="ch" forName="text_accent_3" refType="h" fact="0.1848"/>
          <dgm:constr type="w" for="ch" forName="text_accent_3" refType="w" fact="0.0238"/>
          <dgm:constr type="h" for="ch" forName="text_accent_3" refType="h" fact="0.0382"/>
          <dgm:constr type="l" for="ch" forName="image_3" refType="w" fact="0.3193"/>
          <dgm:constr type="t" for="ch" forName="image_3" refType="h" fact="0"/>
          <dgm:constr type="w" for="ch" forName="image_3" refType="w" fact="0.2039"/>
          <dgm:constr type="h" for="ch" forName="image_3" refType="h" fact="0.3263"/>
          <dgm:constr type="l" for="ch" forName="image_accent_3" refType="w" fact="0.3277"/>
          <dgm:constr type="t" for="ch" forName="image_accent_3" refType="h" fact="0.1403"/>
          <dgm:constr type="w" for="ch" forName="image_accent_3" refType="w" fact="0.0238"/>
          <dgm:constr type="h" for="ch" forName="image_accent_3" refType="h" fact="0.0382"/>
          <dgm:constr type="l" for="ch" forName="text_4" refType="w" fact="0.4813"/>
          <dgm:constr type="t" for="ch" forName="text_4" refType="h" fact="0.1737"/>
          <dgm:constr type="w" for="ch" forName="text_4" refType="w" fact="0.199"/>
          <dgm:constr type="h" for="ch" forName="text_4" refType="h" fact="0.3184"/>
          <dgm:constr type="l" for="ch" forName="text_accent_4" refType="w" fact="0.6525"/>
          <dgm:constr type="t" for="ch" forName="text_accent_4" refType="h" fact="0.3121"/>
          <dgm:constr type="w" for="ch" forName="text_accent_4" refType="w" fact="0.0238"/>
          <dgm:constr type="h" for="ch" forName="text_accent_4" refType="h" fact="0.0382"/>
          <dgm:constr type="l" for="ch" forName="image_4" refType="w" fact="0.641"/>
          <dgm:constr type="t" for="ch" forName="image_4" refType="h" fact="0.3424"/>
          <dgm:constr type="w" for="ch" forName="image_4" refType="w" fact="0.199"/>
          <dgm:constr type="h" for="ch" forName="image_4" refType="h" fact="0.3184"/>
          <dgm:constr type="l" for="ch" forName="image_accent_4" refType="w" fact="0.6865"/>
          <dgm:constr type="t" for="ch" forName="image_accent_4" refType="h" fact="0.3487"/>
          <dgm:constr type="w" for="ch" forName="image_accent_4" refType="w" fact="0.0238"/>
          <dgm:constr type="h" for="ch" forName="image_accent_4" refType="h" fact="0.0382"/>
          <dgm:constr type="l" for="ch" forName="text_5" refType="w" fact="0.6407"/>
          <dgm:constr type="t" for="ch" forName="text_5" refType="h" fact="0.0023"/>
          <dgm:constr type="w" for="ch" forName="text_5" refType="w" fact="0.199"/>
          <dgm:constr type="h" for="ch" forName="text_5" refType="h" fact="0.3184"/>
          <dgm:constr type="l" for="ch" forName="text_accent_5" refType="w" fact="0.8119"/>
          <dgm:constr type="t" for="ch" forName="text_accent_5" refType="h" fact="0.1407"/>
          <dgm:constr type="w" for="ch" forName="text_accent_5" refType="w" fact="0.0238"/>
          <dgm:constr type="h" for="ch" forName="text_accent_5" refType="h" fact="0.0382"/>
          <dgm:constr type="l" for="ch" forName="image_5" refType="w" fact="0.8004"/>
          <dgm:constr type="t" for="ch" forName="image_5" refType="h" fact="0.1711"/>
          <dgm:constr type="w" for="ch" forName="image_5" refType="w" fact="0.199"/>
          <dgm:constr type="h" for="ch" forName="image_5" refType="h" fact="0.3184"/>
          <dgm:constr type="l" for="ch" forName="image_accent_5" refType="w" fact="0.8459"/>
          <dgm:constr type="t" for="ch" forName="image_accent_5" refType="h" fact="0.1774"/>
          <dgm:constr type="w" for="ch" forName="image_accent_5" refType="w" fact="0.0238"/>
          <dgm:constr type="h" for="ch" forName="image_accent_5" refType="h" fact="0.0382"/>
          <dgm:constr type="l" for="ch" forName="text_6" refType="w" fact="0.801"/>
          <dgm:constr type="t" for="ch" forName="text_6" refType="h" fact="0.5114"/>
          <dgm:constr type="w" for="ch" forName="text_6" refType="w" fact="0.199"/>
          <dgm:constr type="h" for="ch" forName="text_6" refType="h" fact="0.3184"/>
          <dgm:constr type="l" for="ch" forName="text_accent_6" refType="w" fact="0.8478"/>
          <dgm:constr type="t" for="ch" forName="text_accent_6" refType="h" fact="0.783"/>
          <dgm:constr type="w" for="ch" forName="text_accent_6" refType="w" fact="0.0238"/>
          <dgm:constr type="h" for="ch" forName="text_accent_6" refType="h" fact="0.0382"/>
          <dgm:constr type="l" for="ch" forName="image_6" refType="w" fact="0.641"/>
          <dgm:constr type="t" for="ch" forName="image_6" refType="h" fact="0.6816"/>
          <dgm:constr type="w" for="ch" forName="image_6" refType="w" fact="0.199"/>
          <dgm:constr type="h" for="ch" forName="image_6" refType="h" fact="0.3184"/>
          <dgm:constr type="l" for="ch" forName="image_accent_6" refType="w" fact="0.8105"/>
          <dgm:constr type="t" for="ch" forName="image_accent_6" refType="h" fact="0.8206"/>
          <dgm:constr type="w" for="ch" forName="image_accent_6" refType="w" fact="0.0238"/>
          <dgm:constr type="h" for="ch" forName="image_accent_6" refType="h" fact="0.0382"/>
        </dgm:constrLst>
      </dgm:if>
      <dgm:if name="Name8" axis="ch" ptType="node" func="cnt" op="equ" val="7">
        <dgm:alg type="composite">
          <dgm:param type="ar" val="1.5825"/>
        </dgm:alg>
        <dgm:constrLst>
          <dgm:constr type="primFontSz" for="des" ptType="node" op="equ" val="65"/>
          <dgm:constr type="l" for="ch" forName="text_1" refType="w" fact="0.1623"/>
          <dgm:constr type="t" for="ch" forName="text_1" refType="h" fact="0.4372"/>
          <dgm:constr type="w" for="ch" forName="text_1" refType="w" fact="0.199"/>
          <dgm:constr type="h" for="ch" forName="text_1" refType="h" fact="0.2715"/>
          <dgm:constr type="l" for="ch" forName="text_accent_1" refType="w" fact="0.1668"/>
          <dgm:constr type="t" for="ch" forName="text_accent_1" refType="h" fact="0.5567"/>
          <dgm:constr type="w" for="ch" forName="text_accent_1" refType="w" fact="0.0238"/>
          <dgm:constr type="h" for="ch" forName="text_accent_1" refType="h" fact="0.0325"/>
          <dgm:constr type="l" for="ch" forName="image_1" refType="w" fact="0"/>
          <dgm:constr type="t" for="ch" forName="image_1" refType="h" fact="0.29"/>
          <dgm:constr type="w" for="ch" forName="image_1" refType="w" fact="0.2039"/>
          <dgm:constr type="h" for="ch" forName="image_1" refType="h" fact="0.2783"/>
          <dgm:constr type="l" for="ch" forName="image_accent_1" refType="w" fact="0.1316"/>
          <dgm:constr type="t" for="ch" forName="image_accent_1" refType="h" fact="0.5267"/>
          <dgm:constr type="w" for="ch" forName="image_accent_1" refType="w" fact="0.0238"/>
          <dgm:constr type="h" for="ch" forName="image_accent_1" refType="h" fact="0.0325"/>
          <dgm:constr type="l" for="ch" forName="image_2" refType="w" fact="0.4816"/>
          <dgm:constr type="t" for="ch" forName="image_2" refType="h" fact="0.4372"/>
          <dgm:constr type="w" for="ch" forName="image_2" refType="w" fact="0.199"/>
          <dgm:constr type="h" for="ch" forName="image_2" refType="h" fact="0.2715"/>
          <dgm:constr type="l" for="ch" forName="image_accent_2" refType="w" fact="0.486"/>
          <dgm:constr type="t" for="ch" forName="image_accent_2" refType="h" fact="0.5567"/>
          <dgm:constr type="w" for="ch" forName="image_accent_2" refType="w" fact="0.0238"/>
          <dgm:constr type="h" for="ch" forName="image_accent_2" refType="h" fact="0.0325"/>
          <dgm:constr type="l" for="ch" forName="text_2" refType="w" fact="0.3193"/>
          <dgm:constr type="t" for="ch" forName="text_2" refType="h" fact="0.29"/>
          <dgm:constr type="w" for="ch" forName="text_2" refType="w" fact="0.2039"/>
          <dgm:constr type="h" for="ch" forName="text_2" refType="h" fact="0.2783"/>
          <dgm:constr type="l" for="ch" forName="text_accent_2" refType="w" fact="0.4509"/>
          <dgm:constr type="t" for="ch" forName="text_accent_2" refType="h" fact="0.5267"/>
          <dgm:constr type="w" for="ch" forName="text_accent_2" refType="w" fact="0.0238"/>
          <dgm:constr type="h" for="ch" forName="text_accent_2" refType="h" fact="0.0325"/>
          <dgm:constr type="l" for="ch" forName="text_3" refType="w" fact="0.1623"/>
          <dgm:constr type="t" for="ch" forName="text_3" refType="h" fact="0.1503"/>
          <dgm:constr type="w" for="ch" forName="text_3" refType="w" fact="0.199"/>
          <dgm:constr type="h" for="ch" forName="text_3" refType="h" fact="0.2715"/>
          <dgm:constr type="l" for="ch" forName="text_accent_3" refType="w" fact="0.2915"/>
          <dgm:constr type="t" for="ch" forName="text_accent_3" refType="h" fact="0.1576"/>
          <dgm:constr type="w" for="ch" forName="text_accent_3" refType="w" fact="0.0238"/>
          <dgm:constr type="h" for="ch" forName="text_accent_3" refType="h" fact="0.0325"/>
          <dgm:constr type="l" for="ch" forName="image_3" refType="w" fact="0.3193"/>
          <dgm:constr type="t" for="ch" forName="image_3" refType="h" fact="0"/>
          <dgm:constr type="w" for="ch" forName="image_3" refType="w" fact="0.2039"/>
          <dgm:constr type="h" for="ch" forName="image_3" refType="h" fact="0.2783"/>
          <dgm:constr type="l" for="ch" forName="image_accent_3" refType="w" fact="0.3277"/>
          <dgm:constr type="t" for="ch" forName="image_accent_3" refType="h" fact="0.1197"/>
          <dgm:constr type="w" for="ch" forName="image_accent_3" refType="w" fact="0.0238"/>
          <dgm:constr type="h" for="ch" forName="image_accent_3" refType="h" fact="0.0325"/>
          <dgm:constr type="l" for="ch" forName="text_4" refType="w" fact="0.4813"/>
          <dgm:constr type="t" for="ch" forName="text_4" refType="h" fact="0.1481"/>
          <dgm:constr type="w" for="ch" forName="text_4" refType="w" fact="0.199"/>
          <dgm:constr type="h" for="ch" forName="text_4" refType="h" fact="0.2715"/>
          <dgm:constr type="l" for="ch" forName="text_accent_4" refType="w" fact="0.6525"/>
          <dgm:constr type="t" for="ch" forName="text_accent_4" refType="h" fact="0.2662"/>
          <dgm:constr type="w" for="ch" forName="text_accent_4" refType="w" fact="0.0238"/>
          <dgm:constr type="h" for="ch" forName="text_accent_4" refType="h" fact="0.0325"/>
          <dgm:constr type="l" for="ch" forName="image_4" refType="w" fact="0.641"/>
          <dgm:constr type="t" for="ch" forName="image_4" refType="h" fact="0.292"/>
          <dgm:constr type="w" for="ch" forName="image_4" refType="w" fact="0.199"/>
          <dgm:constr type="h" for="ch" forName="image_4" refType="h" fact="0.2715"/>
          <dgm:constr type="l" for="ch" forName="image_accent_4" refType="w" fact="0.6865"/>
          <dgm:constr type="t" for="ch" forName="image_accent_4" refType="h" fact="0.2974"/>
          <dgm:constr type="w" for="ch" forName="image_accent_4" refType="w" fact="0.0238"/>
          <dgm:constr type="h" for="ch" forName="image_accent_4" refType="h" fact="0.0325"/>
          <dgm:constr type="l" for="ch" forName="text_5" refType="w" fact="0.6407"/>
          <dgm:constr type="t" for="ch" forName="text_5" refType="h" fact="0.002"/>
          <dgm:constr type="w" for="ch" forName="text_5" refType="w" fact="0.199"/>
          <dgm:constr type="h" for="ch" forName="text_5" refType="h" fact="0.2715"/>
          <dgm:constr type="l" for="ch" forName="text_accent_5" refType="w" fact="0.8119"/>
          <dgm:constr type="t" for="ch" forName="text_accent_5" refType="h" fact="0.12"/>
          <dgm:constr type="w" for="ch" forName="text_accent_5" refType="w" fact="0.0238"/>
          <dgm:constr type="h" for="ch" forName="text_accent_5" refType="h" fact="0.0325"/>
          <dgm:constr type="l" for="ch" forName="image_5" refType="w" fact="0.8004"/>
          <dgm:constr type="t" for="ch" forName="image_5" refType="h" fact="0.1459"/>
          <dgm:constr type="w" for="ch" forName="image_5" refType="w" fact="0.199"/>
          <dgm:constr type="h" for="ch" forName="image_5" refType="h" fact="0.2715"/>
          <dgm:constr type="l" for="ch" forName="image_accent_5" refType="w" fact="0.8459"/>
          <dgm:constr type="t" for="ch" forName="image_accent_5" refType="h" fact="0.1513"/>
          <dgm:constr type="w" for="ch" forName="image_accent_5" refType="w" fact="0.0238"/>
          <dgm:constr type="h" for="ch" forName="image_accent_5" refType="h" fact="0.0325"/>
          <dgm:constr type="l" for="ch" forName="text_6" refType="w" fact="0.801"/>
          <dgm:constr type="t" for="ch" forName="text_6" refType="h" fact="0.4362"/>
          <dgm:constr type="w" for="ch" forName="text_6" refType="w" fact="0.199"/>
          <dgm:constr type="h" for="ch" forName="text_6" refType="h" fact="0.2715"/>
          <dgm:constr type="l" for="ch" forName="text_accent_6" refType="w" fact="0.8478"/>
          <dgm:constr type="t" for="ch" forName="text_accent_6" refType="h" fact="0.6678"/>
          <dgm:constr type="w" for="ch" forName="text_accent_6" refType="w" fact="0.0238"/>
          <dgm:constr type="h" for="ch" forName="text_accent_6" refType="h" fact="0.0325"/>
          <dgm:constr type="l" for="ch" forName="image_6" refType="w" fact="0.641"/>
          <dgm:constr type="t" for="ch" forName="image_6" refType="h" fact="0.5813"/>
          <dgm:constr type="w" for="ch" forName="image_6" refType="w" fact="0.199"/>
          <dgm:constr type="h" for="ch" forName="image_6" refType="h" fact="0.2715"/>
          <dgm:constr type="l" for="ch" forName="image_accent_6" refType="w" fact="0.8105"/>
          <dgm:constr type="t" for="ch" forName="image_accent_6" refType="h" fact="0.6998"/>
          <dgm:constr type="w" for="ch" forName="image_accent_6" refType="w" fact="0.0238"/>
          <dgm:constr type="h" for="ch" forName="image_accent_6" refType="h" fact="0.0325"/>
          <dgm:constr type="l" for="ch" forName="text_7" refType="w" fact="0.3196"/>
          <dgm:constr type="t" for="ch" forName="text_7" refType="h" fact="0.5802"/>
          <dgm:constr type="w" for="ch" forName="text_7" refType="w" fact="0.2039"/>
          <dgm:constr type="h" for="ch" forName="text_7" refType="h" fact="0.2783"/>
          <dgm:constr type="l" for="ch" forName="text_accent_7" refType="w" fact="0.328"/>
          <dgm:constr type="t" for="ch" forName="text_accent_7" refType="h" fact="0.6999"/>
          <dgm:constr type="w" for="ch" forName="text_accent_7" refType="w" fact="0.0238"/>
          <dgm:constr type="h" for="ch" forName="text_accent_7" refType="h" fact="0.0325"/>
          <dgm:constr type="l" for="ch" forName="image_7" refType="w" fact="0.1614"/>
          <dgm:constr type="t" for="ch" forName="image_7" refType="h" fact="0.7285"/>
          <dgm:constr type="w" for="ch" forName="image_7" refType="w" fact="0.199"/>
          <dgm:constr type="h" for="ch" forName="image_7" refType="h" fact="0.2715"/>
          <dgm:constr type="l" for="ch" forName="image_accent_7" refType="w" fact="0.2906"/>
          <dgm:constr type="t" for="ch" forName="image_accent_7" refType="h" fact="0.7358"/>
          <dgm:constr type="w" for="ch" forName="image_accent_7" refType="w" fact="0.0238"/>
          <dgm:constr type="h" for="ch" forName="image_accent_7" refType="h" fact="0.0325"/>
        </dgm:constrLst>
      </dgm:if>
      <dgm:if name="Name9" axis="ch" ptType="node" func="cnt" op="equ" val="8">
        <dgm:alg type="composite">
          <dgm:param type="ar" val="1.8337"/>
        </dgm:alg>
        <dgm:constrLst>
          <dgm:constr type="primFontSz" for="des" ptType="node" op="equ" val="65"/>
          <dgm:constr type="l" for="ch" forName="text_1" refType="w" fact="0.14"/>
          <dgm:constr type="t" for="ch" forName="text_1" refType="h" fact="0.4369"/>
          <dgm:constr type="w" for="ch" forName="text_1" refType="w" fact="0.1717"/>
          <dgm:constr type="h" for="ch" forName="text_1" refType="h" fact="0.2714"/>
          <dgm:constr type="l" for="ch" forName="text_accent_1" refType="w" fact="0.1439"/>
          <dgm:constr type="t" for="ch" forName="text_accent_1" refType="h" fact="0.5564"/>
          <dgm:constr type="w" for="ch" forName="text_accent_1" refType="w" fact="0.0206"/>
          <dgm:constr type="h" for="ch" forName="text_accent_1" refType="h" fact="0.0325"/>
          <dgm:constr type="l" for="ch" forName="image_1" refType="w" fact="0"/>
          <dgm:constr type="t" for="ch" forName="image_1" refType="h" fact="0.2898"/>
          <dgm:constr type="w" for="ch" forName="image_1" refType="w" fact="0.1759"/>
          <dgm:constr type="h" for="ch" forName="image_1" refType="h" fact="0.2781"/>
          <dgm:constr type="l" for="ch" forName="image_accent_1" refType="w" fact="0.1135"/>
          <dgm:constr type="t" for="ch" forName="image_accent_1" refType="h" fact="0.5264"/>
          <dgm:constr type="w" for="ch" forName="image_accent_1" refType="w" fact="0.0206"/>
          <dgm:constr type="h" for="ch" forName="image_accent_1" refType="h" fact="0.0325"/>
          <dgm:constr type="l" for="ch" forName="image_2" refType="w" fact="0.4154"/>
          <dgm:constr type="t" for="ch" forName="image_2" refType="h" fact="0.4369"/>
          <dgm:constr type="w" for="ch" forName="image_2" refType="w" fact="0.1717"/>
          <dgm:constr type="h" for="ch" forName="image_2" refType="h" fact="0.2714"/>
          <dgm:constr type="l" for="ch" forName="image_accent_2" refType="w" fact="0.4193"/>
          <dgm:constr type="t" for="ch" forName="image_accent_2" refType="h" fact="0.5564"/>
          <dgm:constr type="w" for="ch" forName="image_accent_2" refType="w" fact="0.0206"/>
          <dgm:constr type="h" for="ch" forName="image_accent_2" refType="h" fact="0.0325"/>
          <dgm:constr type="l" for="ch" forName="text_2" refType="w" fact="0.276"/>
          <dgm:constr type="t" for="ch" forName="text_2" refType="h" fact="0.2909"/>
          <dgm:constr type="w" for="ch" forName="text_2" refType="w" fact="0.1759"/>
          <dgm:constr type="h" for="ch" forName="text_2" refType="h" fact="0.2781"/>
          <dgm:constr type="l" for="ch" forName="text_accent_2" refType="w" fact="0.3896"/>
          <dgm:constr type="t" for="ch" forName="text_accent_2" refType="h" fact="0.5275"/>
          <dgm:constr type="w" for="ch" forName="text_accent_2" refType="w" fact="0.0206"/>
          <dgm:constr type="h" for="ch" forName="text_accent_2" refType="h" fact="0.0325"/>
          <dgm:constr type="l" for="ch" forName="text_3" refType="w" fact="0.14"/>
          <dgm:constr type="t" for="ch" forName="text_3" refType="h" fact="0.1502"/>
          <dgm:constr type="w" for="ch" forName="text_3" refType="w" fact="0.1717"/>
          <dgm:constr type="h" for="ch" forName="text_3" refType="h" fact="0.2714"/>
          <dgm:constr type="l" for="ch" forName="text_accent_3" refType="w" fact="0.2515"/>
          <dgm:constr type="t" for="ch" forName="text_accent_3" refType="h" fact="0.1575"/>
          <dgm:constr type="w" for="ch" forName="text_accent_3" refType="w" fact="0.0206"/>
          <dgm:constr type="h" for="ch" forName="text_accent_3" refType="h" fact="0.0325"/>
          <dgm:constr type="l" for="ch" forName="image_3" refType="w" fact="0.276"/>
          <dgm:constr type="t" for="ch" forName="image_3" refType="h" fact="0"/>
          <dgm:constr type="w" for="ch" forName="image_3" refType="w" fact="0.1759"/>
          <dgm:constr type="h" for="ch" forName="image_3" refType="h" fact="0.2781"/>
          <dgm:constr type="l" for="ch" forName="image_accent_3" refType="w" fact="0.2833"/>
          <dgm:constr type="t" for="ch" forName="image_accent_3" refType="h" fact="0.1196"/>
          <dgm:constr type="w" for="ch" forName="image_accent_3" refType="w" fact="0.0206"/>
          <dgm:constr type="h" for="ch" forName="image_accent_3" refType="h" fact="0.0325"/>
          <dgm:constr type="l" for="ch" forName="text_4" refType="w" fact="0.4152"/>
          <dgm:constr type="t" for="ch" forName="text_4" refType="h" fact="0.1481"/>
          <dgm:constr type="w" for="ch" forName="text_4" refType="w" fact="0.1717"/>
          <dgm:constr type="h" for="ch" forName="text_4" refType="h" fact="0.2714"/>
          <dgm:constr type="l" for="ch" forName="text_accent_4" refType="w" fact="0.5628"/>
          <dgm:constr type="t" for="ch" forName="text_accent_4" refType="h" fact="0.266"/>
          <dgm:constr type="w" for="ch" forName="text_accent_4" refType="w" fact="0.0206"/>
          <dgm:constr type="h" for="ch" forName="text_accent_4" refType="h" fact="0.0325"/>
          <dgm:constr type="l" for="ch" forName="image_4" refType="w" fact="0.5529"/>
          <dgm:constr type="t" for="ch" forName="image_4" refType="h" fact="0.2919"/>
          <dgm:constr type="w" for="ch" forName="image_4" refType="w" fact="0.1717"/>
          <dgm:constr type="h" for="ch" forName="image_4" refType="h" fact="0.2714"/>
          <dgm:constr type="l" for="ch" forName="image_accent_4" refType="w" fact="0.5922"/>
          <dgm:constr type="t" for="ch" forName="image_accent_4" refType="h" fact="0.2972"/>
          <dgm:constr type="w" for="ch" forName="image_accent_4" refType="w" fact="0.0206"/>
          <dgm:constr type="h" for="ch" forName="image_accent_4" refType="h" fact="0.0325"/>
          <dgm:constr type="l" for="ch" forName="text_5" refType="w" fact="0.5527"/>
          <dgm:constr type="t" for="ch" forName="text_5" refType="h" fact="0.002"/>
          <dgm:constr type="w" for="ch" forName="text_5" refType="w" fact="0.1717"/>
          <dgm:constr type="h" for="ch" forName="text_5" refType="h" fact="0.2714"/>
          <dgm:constr type="l" for="ch" forName="text_accent_5" refType="w" fact="0.7003"/>
          <dgm:constr type="t" for="ch" forName="text_accent_5" refType="h" fact="0.12"/>
          <dgm:constr type="w" for="ch" forName="text_accent_5" refType="w" fact="0.0206"/>
          <dgm:constr type="h" for="ch" forName="text_accent_5" refType="h" fact="0.0325"/>
          <dgm:constr type="l" for="ch" forName="image_5" refType="w" fact="0.6904"/>
          <dgm:constr type="t" for="ch" forName="image_5" refType="h" fact="0.1458"/>
          <dgm:constr type="w" for="ch" forName="image_5" refType="w" fact="0.1717"/>
          <dgm:constr type="h" for="ch" forName="image_5" refType="h" fact="0.2714"/>
          <dgm:constr type="l" for="ch" forName="image_accent_5" refType="w" fact="0.7297"/>
          <dgm:constr type="t" for="ch" forName="image_accent_5" refType="h" fact="0.1512"/>
          <dgm:constr type="w" for="ch" forName="image_accent_5" refType="w" fact="0.0206"/>
          <dgm:constr type="h" for="ch" forName="image_accent_5" refType="h" fact="0.0325"/>
          <dgm:constr type="l" for="ch" forName="text_6" refType="w" fact="0.6909"/>
          <dgm:constr type="t" for="ch" forName="text_6" refType="h" fact="0.4359"/>
          <dgm:constr type="w" for="ch" forName="text_6" refType="w" fact="0.1717"/>
          <dgm:constr type="h" for="ch" forName="text_6" refType="h" fact="0.2714"/>
          <dgm:constr type="l" for="ch" forName="text_accent_6" refType="w" fact="0.7313"/>
          <dgm:constr type="t" for="ch" forName="text_accent_6" refType="h" fact="0.6674"/>
          <dgm:constr type="w" for="ch" forName="text_accent_6" refType="w" fact="0.0206"/>
          <dgm:constr type="h" for="ch" forName="text_accent_6" refType="h" fact="0.0325"/>
          <dgm:constr type="l" for="ch" forName="image_6" refType="w" fact="0.5529"/>
          <dgm:constr type="t" for="ch" forName="image_6" refType="h" fact="0.581"/>
          <dgm:constr type="w" for="ch" forName="image_6" refType="w" fact="0.1717"/>
          <dgm:constr type="h" for="ch" forName="image_6" refType="h" fact="0.2714"/>
          <dgm:constr type="l" for="ch" forName="image_accent_6" refType="w" fact="0.6991"/>
          <dgm:constr type="t" for="ch" forName="image_accent_6" refType="h" fact="0.6994"/>
          <dgm:constr type="w" for="ch" forName="image_accent_6" refType="w" fact="0.0206"/>
          <dgm:constr type="h" for="ch" forName="image_accent_6" refType="h" fact="0.0325"/>
          <dgm:constr type="l" for="ch" forName="image_7" refType="w" fact="0.1392"/>
          <dgm:constr type="t" for="ch" forName="image_7" refType="h" fact="0.7281"/>
          <dgm:constr type="w" for="ch" forName="image_7" refType="w" fact="0.1717"/>
          <dgm:constr type="h" for="ch" forName="image_7" refType="h" fact="0.2714"/>
          <dgm:constr type="l" for="ch" forName="image_accent_7" refType="w" fact="0.2507"/>
          <dgm:constr type="t" for="ch" forName="image_accent_7" refType="h" fact="0.7354"/>
          <dgm:constr type="w" for="ch" forName="image_accent_7" refType="w" fact="0.0206"/>
          <dgm:constr type="h" for="ch" forName="image_accent_7" refType="h" fact="0.0325"/>
          <dgm:constr type="l" for="ch" forName="text_7" refType="w" fact="0.2757"/>
          <dgm:constr type="t" for="ch" forName="text_7" refType="h" fact="0.5811"/>
          <dgm:constr type="w" for="ch" forName="text_7" refType="w" fact="0.1759"/>
          <dgm:constr type="h" for="ch" forName="text_7" refType="h" fact="0.2781"/>
          <dgm:constr type="l" for="ch" forName="text_accent_7" refType="w" fact="0.2829"/>
          <dgm:constr type="t" for="ch" forName="text_accent_7" refType="h" fact="0.7007"/>
          <dgm:constr type="w" for="ch" forName="text_accent_7" refType="w" fact="0.0206"/>
          <dgm:constr type="h" for="ch" forName="text_accent_7" refType="h" fact="0.0325"/>
          <dgm:constr type="l" for="ch" forName="image_8" refType="w" fact="0.6902"/>
          <dgm:constr type="t" for="ch" forName="image_8" refType="h" fact="0.7286"/>
          <dgm:constr type="w" for="ch" forName="image_8" refType="w" fact="0.1717"/>
          <dgm:constr type="h" for="ch" forName="image_8" refType="h" fact="0.2714"/>
          <dgm:constr type="l" for="ch" forName="image_accent_8" refType="w" fact="0.8378"/>
          <dgm:constr type="t" for="ch" forName="image_accent_8" refType="h" fact="0.8466"/>
          <dgm:constr type="w" for="ch" forName="image_accent_8" refType="w" fact="0.0206"/>
          <dgm:constr type="h" for="ch" forName="image_accent_8" refType="h" fact="0.0325"/>
          <dgm:constr type="l" for="ch" forName="text_8" refType="w" fact="0.8283"/>
          <dgm:constr type="t" for="ch" forName="text_8" refType="h" fact="0.5822"/>
          <dgm:constr type="w" for="ch" forName="text_8" refType="w" fact="0.1717"/>
          <dgm:constr type="h" for="ch" forName="text_8" refType="h" fact="0.2714"/>
          <dgm:constr type="l" for="ch" forName="text_accent_8" refType="w" fact="0.8689"/>
          <dgm:constr type="t" for="ch" forName="text_accent_8" refType="h" fact="0.8155"/>
          <dgm:constr type="w" for="ch" forName="text_accent_8" refType="w" fact="0.0206"/>
          <dgm:constr type="h" for="ch" forName="text_accent_8" refType="h" fact="0.0325"/>
        </dgm:constrLst>
      </dgm:if>
      <dgm:if name="Name10" axis="ch" ptType="node" func="cnt" op="equ" val="9">
        <dgm:alg type="composite">
          <dgm:param type="ar" val="1.8307"/>
        </dgm:alg>
        <dgm:constrLst>
          <dgm:constr type="primFontSz" for="des" ptType="node" op="equ" val="65"/>
          <dgm:constr type="l" for="ch" forName="text_1" refType="w" fact="0.1397"/>
          <dgm:constr type="t" for="ch" forName="text_1" refType="h" fact="0.4391"/>
          <dgm:constr type="w" for="ch" forName="text_1" refType="w" fact="0.1713"/>
          <dgm:constr type="h" for="ch" forName="text_1" refType="h" fact="0.2703"/>
          <dgm:constr type="l" for="ch" forName="text_accent_1" refType="w" fact="0.1435"/>
          <dgm:constr type="t" for="ch" forName="text_accent_1" refType="h" fact="0.5581"/>
          <dgm:constr type="w" for="ch" forName="text_accent_1" refType="w" fact="0.0205"/>
          <dgm:constr type="h" for="ch" forName="text_accent_1" refType="h" fact="0.0324"/>
          <dgm:constr type="l" for="ch" forName="image_1" refType="w" fact="0"/>
          <dgm:constr type="t" for="ch" forName="image_1" refType="h" fact="0.2926"/>
          <dgm:constr type="w" for="ch" forName="image_1" refType="w" fact="0.1755"/>
          <dgm:constr type="h" for="ch" forName="image_1" refType="h" fact="0.277"/>
          <dgm:constr type="l" for="ch" forName="image_accent_1" refType="w" fact="0.1133"/>
          <dgm:constr type="t" for="ch" forName="image_accent_1" refType="h" fact="0.5282"/>
          <dgm:constr type="w" for="ch" forName="image_accent_1" refType="w" fact="0.0205"/>
          <dgm:constr type="h" for="ch" forName="image_accent_1" refType="h" fact="0.0324"/>
          <dgm:constr type="l" for="ch" forName="image_2" refType="w" fact="0.4145"/>
          <dgm:constr type="t" for="ch" forName="image_2" refType="h" fact="0.4391"/>
          <dgm:constr type="w" for="ch" forName="image_2" refType="w" fact="0.1713"/>
          <dgm:constr type="h" for="ch" forName="image_2" refType="h" fact="0.2703"/>
          <dgm:constr type="l" for="ch" forName="image_accent_2" refType="w" fact="0.4183"/>
          <dgm:constr type="t" for="ch" forName="image_accent_2" refType="h" fact="0.5581"/>
          <dgm:constr type="w" for="ch" forName="image_accent_2" refType="w" fact="0.0205"/>
          <dgm:constr type="h" for="ch" forName="image_accent_2" refType="h" fact="0.0324"/>
          <dgm:constr type="l" for="ch" forName="text_2" refType="w" fact="0.2748"/>
          <dgm:constr type="t" for="ch" forName="text_2" refType="h" fact="0.2926"/>
          <dgm:constr type="w" for="ch" forName="text_2" refType="w" fact="0.1755"/>
          <dgm:constr type="h" for="ch" forName="text_2" refType="h" fact="0.277"/>
          <dgm:constr type="l" for="ch" forName="text_accent_2" refType="w" fact="0.388"/>
          <dgm:constr type="t" for="ch" forName="text_accent_2" refType="h" fact="0.5282"/>
          <dgm:constr type="w" for="ch" forName="text_accent_2" refType="w" fact="0.0205"/>
          <dgm:constr type="h" for="ch" forName="text_accent_2" refType="h" fact="0.0324"/>
          <dgm:constr type="l" for="ch" forName="text_3" refType="w" fact="0.1397"/>
          <dgm:constr type="t" for="ch" forName="text_3" refType="h" fact="0.1535"/>
          <dgm:constr type="w" for="ch" forName="text_3" refType="w" fact="0.1713"/>
          <dgm:constr type="h" for="ch" forName="text_3" refType="h" fact="0.2703"/>
          <dgm:constr type="l" for="ch" forName="text_accent_3" refType="w" fact="0.2509"/>
          <dgm:constr type="t" for="ch" forName="text_accent_3" refType="h" fact="0.1608"/>
          <dgm:constr type="w" for="ch" forName="text_accent_3" refType="w" fact="0.0205"/>
          <dgm:constr type="h" for="ch" forName="text_accent_3" refType="h" fact="0.0324"/>
          <dgm:constr type="l" for="ch" forName="image_3" refType="w" fact="0.2748"/>
          <dgm:constr type="t" for="ch" forName="image_3" refType="h" fact="0.0039"/>
          <dgm:constr type="w" for="ch" forName="image_3" refType="w" fact="0.1755"/>
          <dgm:constr type="h" for="ch" forName="image_3" refType="h" fact="0.277"/>
          <dgm:constr type="l" for="ch" forName="image_accent_3" refType="w" fact="0.282"/>
          <dgm:constr type="t" for="ch" forName="image_accent_3" refType="h" fact="0.1231"/>
          <dgm:constr type="w" for="ch" forName="image_accent_3" refType="w" fact="0.0205"/>
          <dgm:constr type="h" for="ch" forName="image_accent_3" refType="h" fact="0.0324"/>
          <dgm:constr type="l" for="ch" forName="text_4" refType="w" fact="0.4142"/>
          <dgm:constr type="t" for="ch" forName="text_4" refType="h" fact="0.1514"/>
          <dgm:constr type="w" for="ch" forName="text_4" refType="w" fact="0.1713"/>
          <dgm:constr type="h" for="ch" forName="text_4" refType="h" fact="0.2703"/>
          <dgm:constr type="l" for="ch" forName="text_accent_4" refType="w" fact="0.5615"/>
          <dgm:constr type="t" for="ch" forName="text_accent_4" refType="h" fact="0.2689"/>
          <dgm:constr type="w" for="ch" forName="text_accent_4" refType="w" fact="0.0205"/>
          <dgm:constr type="h" for="ch" forName="text_accent_4" refType="h" fact="0.0324"/>
          <dgm:constr type="l" for="ch" forName="image_4" refType="w" fact="0.5516"/>
          <dgm:constr type="t" for="ch" forName="image_4" refType="h" fact="0.2946"/>
          <dgm:constr type="w" for="ch" forName="image_4" refType="w" fact="0.1713"/>
          <dgm:constr type="h" for="ch" forName="image_4" refType="h" fact="0.2703"/>
          <dgm:constr type="l" for="ch" forName="image_accent_4" refType="w" fact="0.5908"/>
          <dgm:constr type="t" for="ch" forName="image_accent_4" refType="h" fact="0.3"/>
          <dgm:constr type="w" for="ch" forName="image_accent_4" refType="w" fact="0.0205"/>
          <dgm:constr type="h" for="ch" forName="image_accent_4" refType="h" fact="0.0324"/>
          <dgm:constr type="l" for="ch" forName="text_5" refType="w" fact="0.5514"/>
          <dgm:constr type="t" for="ch" forName="text_5" refType="h" fact="0.0067"/>
          <dgm:constr type="w" for="ch" forName="text_5" refType="w" fact="0.1713"/>
          <dgm:constr type="h" for="ch" forName="text_5" refType="h" fact="0.2703"/>
          <dgm:constr type="l" for="ch" forName="text_accent_5" refType="w" fact="0.6987"/>
          <dgm:constr type="t" for="ch" forName="text_accent_5" refType="h" fact="0.1234"/>
          <dgm:constr type="w" for="ch" forName="text_accent_5" refType="w" fact="0.0205"/>
          <dgm:constr type="h" for="ch" forName="text_accent_5" refType="h" fact="0.0324"/>
          <dgm:constr type="l" for="ch" forName="image_5" refType="w" fact="0.6888"/>
          <dgm:constr type="t" for="ch" forName="image_5" refType="h" fact="0.1492"/>
          <dgm:constr type="w" for="ch" forName="image_5" refType="w" fact="0.1713"/>
          <dgm:constr type="h" for="ch" forName="image_5" refType="h" fact="0.2703"/>
          <dgm:constr type="l" for="ch" forName="image_accent_5" refType="w" fact="0.728"/>
          <dgm:constr type="t" for="ch" forName="image_accent_5" refType="h" fact="0.1545"/>
          <dgm:constr type="w" for="ch" forName="image_accent_5" refType="w" fact="0.0205"/>
          <dgm:constr type="h" for="ch" forName="image_accent_5" refType="h" fact="0.0324"/>
          <dgm:constr type="l" for="ch" forName="text_6" refType="w" fact="0.6893"/>
          <dgm:constr type="t" for="ch" forName="text_6" refType="h" fact="0.4381"/>
          <dgm:constr type="w" for="ch" forName="text_6" refType="w" fact="0.1713"/>
          <dgm:constr type="h" for="ch" forName="text_6" refType="h" fact="0.2703"/>
          <dgm:constr type="l" for="ch" forName="text_accent_6" refType="w" fact="0.7296"/>
          <dgm:constr type="t" for="ch" forName="text_accent_6" refType="h" fact="0.6687"/>
          <dgm:constr type="w" for="ch" forName="text_accent_6" refType="w" fact="0.0205"/>
          <dgm:constr type="h" for="ch" forName="text_accent_6" refType="h" fact="0.0324"/>
          <dgm:constr type="l" for="ch" forName="image_6" refType="w" fact="0.5516"/>
          <dgm:constr type="t" for="ch" forName="image_6" refType="h" fact="0.5826"/>
          <dgm:constr type="w" for="ch" forName="image_6" refType="w" fact="0.1713"/>
          <dgm:constr type="h" for="ch" forName="image_6" refType="h" fact="0.2703"/>
          <dgm:constr type="l" for="ch" forName="image_accent_6" refType="w" fact="0.6975"/>
          <dgm:constr type="t" for="ch" forName="image_accent_6" refType="h" fact="0.7006"/>
          <dgm:constr type="w" for="ch" forName="image_accent_6" refType="w" fact="0.0205"/>
          <dgm:constr type="h" for="ch" forName="image_accent_6" refType="h" fact="0.0324"/>
          <dgm:constr type="l" for="ch" forName="image_7" refType="w" fact="0.1389"/>
          <dgm:constr type="t" for="ch" forName="image_7" refType="h" fact="0.7292"/>
          <dgm:constr type="w" for="ch" forName="image_7" refType="w" fact="0.1713"/>
          <dgm:constr type="h" for="ch" forName="image_7" refType="h" fact="0.2703"/>
          <dgm:constr type="l" for="ch" forName="image_accent_7" refType="w" fact="0.2501"/>
          <dgm:constr type="t" for="ch" forName="image_accent_7" refType="h" fact="0.7365"/>
          <dgm:constr type="w" for="ch" forName="image_accent_7" refType="w" fact="0.0205"/>
          <dgm:constr type="h" for="ch" forName="image_accent_7" refType="h" fact="0.0324"/>
          <dgm:constr type="l" for="ch" forName="text_7" refType="w" fact="0.2751"/>
          <dgm:constr type="t" for="ch" forName="text_7" refType="h" fact="0.5816"/>
          <dgm:constr type="w" for="ch" forName="text_7" refType="w" fact="0.1755"/>
          <dgm:constr type="h" for="ch" forName="text_7" refType="h" fact="0.277"/>
          <dgm:constr type="l" for="ch" forName="text_accent_7" refType="w" fact="0.2823"/>
          <dgm:constr type="t" for="ch" forName="text_accent_7" refType="h" fact="0.7007"/>
          <dgm:constr type="w" for="ch" forName="text_accent_7" refType="w" fact="0.0205"/>
          <dgm:constr type="h" for="ch" forName="text_accent_7" refType="h" fact="0.0324"/>
          <dgm:constr type="l" for="ch" forName="image_8" refType="w" fact="0.6886"/>
          <dgm:constr type="t" for="ch" forName="image_8" refType="h" fact="0.7297"/>
          <dgm:constr type="w" for="ch" forName="image_8" refType="w" fact="0.1713"/>
          <dgm:constr type="h" for="ch" forName="image_8" refType="h" fact="0.2703"/>
          <dgm:constr type="l" for="ch" forName="image_accent_8" refType="w" fact="0.8358"/>
          <dgm:constr type="t" for="ch" forName="image_accent_8" refType="h" fact="0.8472"/>
          <dgm:constr type="w" for="ch" forName="image_accent_8" refType="w" fact="0.0205"/>
          <dgm:constr type="h" for="ch" forName="image_accent_8" refType="h" fact="0.0324"/>
          <dgm:constr type="l" for="ch" forName="text_8" refType="w" fact="0.8264"/>
          <dgm:constr type="t" for="ch" forName="text_8" refType="h" fact="0.5839"/>
          <dgm:constr type="w" for="ch" forName="text_8" refType="w" fact="0.1713"/>
          <dgm:constr type="h" for="ch" forName="text_8" refType="h" fact="0.2703"/>
          <dgm:constr type="l" for="ch" forName="text_accent_8" refType="w" fact="0.8669"/>
          <dgm:constr type="t" for="ch" forName="text_accent_8" refType="h" fact="0.8162"/>
          <dgm:constr type="w" for="ch" forName="text_accent_8" refType="w" fact="0.0205"/>
          <dgm:constr type="h" for="ch" forName="text_accent_8" refType="h" fact="0.0324"/>
          <dgm:constr type="l" for="ch" forName="image_9" refType="w" fact="0.8265"/>
          <dgm:constr type="t" for="ch" forName="image_9" refType="h" fact="0.2933"/>
          <dgm:constr type="w" for="ch" forName="image_9" refType="w" fact="0.1713"/>
          <dgm:constr type="h" for="ch" forName="image_9" refType="h" fact="0.2703"/>
          <dgm:constr type="l" for="ch" forName="image_accent_9" refType="w" fact="0.9377"/>
          <dgm:constr type="t" for="ch" forName="image_accent_9" refType="h" fact="0.3006"/>
          <dgm:constr type="w" for="ch" forName="image_accent_9" refType="w" fact="0.0205"/>
          <dgm:constr type="h" for="ch" forName="image_accent_9" refType="h" fact="0.0324"/>
          <dgm:constr type="l" for="ch" forName="text_9" refType="w" fact="0.8245"/>
          <dgm:constr type="t" for="ch" forName="text_9" refType="h" fact="0"/>
          <dgm:constr type="w" for="ch" forName="text_9" refType="w" fact="0.1755"/>
          <dgm:constr type="h" for="ch" forName="text_9" refType="h" fact="0.277"/>
          <dgm:constr type="l" for="ch" forName="text_accent_9" refType="w" fact="0.9378"/>
          <dgm:constr type="t" for="ch" forName="text_accent_9" refType="h" fact="0.2356"/>
          <dgm:constr type="w" for="ch" forName="text_accent_9" refType="w" fact="0.0205"/>
          <dgm:constr type="h" for="ch" forName="text_accent_9" refType="h" fact="0.0324"/>
        </dgm:constrLst>
      </dgm:if>
      <dgm:if name="Name11" axis="ch" ptType="node" func="cnt" op="equ" val="10">
        <dgm:alg type="composite">
          <dgm:param type="ar" val="1.5996"/>
        </dgm:alg>
        <dgm:constrLst>
          <dgm:constr type="primFontSz" for="des" ptType="node" op="equ" val="65"/>
          <dgm:constr type="l" for="ch" forName="text_1" refType="w" fact="0.1397"/>
          <dgm:constr type="t" for="ch" forName="text_1" refType="h" fact="0.3837"/>
          <dgm:constr type="w" for="ch" forName="text_1" refType="w" fact="0.1713"/>
          <dgm:constr type="h" for="ch" forName="text_1" refType="h" fact="0.2362"/>
          <dgm:constr type="l" for="ch" forName="text_accent_1" refType="w" fact="0.1435"/>
          <dgm:constr type="t" for="ch" forName="text_accent_1" refType="h" fact="0.4876"/>
          <dgm:constr type="w" for="ch" forName="text_accent_1" refType="w" fact="0.0205"/>
          <dgm:constr type="h" for="ch" forName="text_accent_1" refType="h" fact="0.0283"/>
          <dgm:constr type="l" for="ch" forName="image_1" refType="w" fact="0"/>
          <dgm:constr type="t" for="ch" forName="image_1" refType="h" fact="0.2556"/>
          <dgm:constr type="w" for="ch" forName="image_1" refType="w" fact="0.1755"/>
          <dgm:constr type="h" for="ch" forName="image_1" refType="h" fact="0.242"/>
          <dgm:constr type="l" for="ch" forName="image_accent_1" refType="w" fact="0.1133"/>
          <dgm:constr type="t" for="ch" forName="image_accent_1" refType="h" fact="0.4615"/>
          <dgm:constr type="w" for="ch" forName="image_accent_1" refType="w" fact="0.0205"/>
          <dgm:constr type="h" for="ch" forName="image_accent_1" refType="h" fact="0.0283"/>
          <dgm:constr type="l" for="ch" forName="image_2" refType="w" fact="0.4145"/>
          <dgm:constr type="t" for="ch" forName="image_2" refType="h" fact="0.3837"/>
          <dgm:constr type="w" for="ch" forName="image_2" refType="w" fact="0.1713"/>
          <dgm:constr type="h" for="ch" forName="image_2" refType="h" fact="0.2362"/>
          <dgm:constr type="l" for="ch" forName="image_accent_2" refType="w" fact="0.4183"/>
          <dgm:constr type="t" for="ch" forName="image_accent_2" refType="h" fact="0.4876"/>
          <dgm:constr type="w" for="ch" forName="image_accent_2" refType="w" fact="0.0205"/>
          <dgm:constr type="h" for="ch" forName="image_accent_2" refType="h" fact="0.0283"/>
          <dgm:constr type="l" for="ch" forName="text_2" refType="w" fact="0.2748"/>
          <dgm:constr type="t" for="ch" forName="text_2" refType="h" fact="0.2556"/>
          <dgm:constr type="w" for="ch" forName="text_2" refType="w" fact="0.1755"/>
          <dgm:constr type="h" for="ch" forName="text_2" refType="h" fact="0.242"/>
          <dgm:constr type="l" for="ch" forName="text_accent_2" refType="w" fact="0.388"/>
          <dgm:constr type="t" for="ch" forName="text_accent_2" refType="h" fact="0.4615"/>
          <dgm:constr type="w" for="ch" forName="text_accent_2" refType="w" fact="0.0205"/>
          <dgm:constr type="h" for="ch" forName="text_accent_2" refType="h" fact="0.0283"/>
          <dgm:constr type="l" for="ch" forName="text_3" refType="w" fact="0.1397"/>
          <dgm:constr type="t" for="ch" forName="text_3" refType="h" fact="0.1341"/>
          <dgm:constr type="w" for="ch" forName="text_3" refType="w" fact="0.1713"/>
          <dgm:constr type="h" for="ch" forName="text_3" refType="h" fact="0.2362"/>
          <dgm:constr type="l" for="ch" forName="text_accent_3" refType="w" fact="0.2509"/>
          <dgm:constr type="t" for="ch" forName="text_accent_3" refType="h" fact="0.1405"/>
          <dgm:constr type="w" for="ch" forName="text_accent_3" refType="w" fact="0.0205"/>
          <dgm:constr type="h" for="ch" forName="text_accent_3" refType="h" fact="0.0283"/>
          <dgm:constr type="l" for="ch" forName="image_3" refType="w" fact="0.2748"/>
          <dgm:constr type="t" for="ch" forName="image_3" refType="h" fact="0.0034"/>
          <dgm:constr type="w" for="ch" forName="image_3" refType="w" fact="0.1755"/>
          <dgm:constr type="h" for="ch" forName="image_3" refType="h" fact="0.242"/>
          <dgm:constr type="l" for="ch" forName="image_accent_3" refType="w" fact="0.282"/>
          <dgm:constr type="t" for="ch" forName="image_accent_3" refType="h" fact="0.1075"/>
          <dgm:constr type="w" for="ch" forName="image_accent_3" refType="w" fact="0.0205"/>
          <dgm:constr type="h" for="ch" forName="image_accent_3" refType="h" fact="0.0283"/>
          <dgm:constr type="l" for="ch" forName="text_4" refType="w" fact="0.4142"/>
          <dgm:constr type="t" for="ch" forName="text_4" refType="h" fact="0.1323"/>
          <dgm:constr type="w" for="ch" forName="text_4" refType="w" fact="0.1713"/>
          <dgm:constr type="h" for="ch" forName="text_4" refType="h" fact="0.2362"/>
          <dgm:constr type="l" for="ch" forName="text_accent_4" refType="w" fact="0.5615"/>
          <dgm:constr type="t" for="ch" forName="text_accent_4" refType="h" fact="0.235"/>
          <dgm:constr type="w" for="ch" forName="text_accent_4" refType="w" fact="0.0205"/>
          <dgm:constr type="h" for="ch" forName="text_accent_4" refType="h" fact="0.0283"/>
          <dgm:constr type="l" for="ch" forName="image_4" refType="w" fact="0.5516"/>
          <dgm:constr type="t" for="ch" forName="image_4" refType="h" fact="0.2574"/>
          <dgm:constr type="w" for="ch" forName="image_4" refType="w" fact="0.1713"/>
          <dgm:constr type="h" for="ch" forName="image_4" refType="h" fact="0.2362"/>
          <dgm:constr type="l" for="ch" forName="image_accent_4" refType="w" fact="0.5908"/>
          <dgm:constr type="t" for="ch" forName="image_accent_4" refType="h" fact="0.2621"/>
          <dgm:constr type="w" for="ch" forName="image_accent_4" refType="w" fact="0.0205"/>
          <dgm:constr type="h" for="ch" forName="image_accent_4" refType="h" fact="0.0283"/>
          <dgm:constr type="l" for="ch" forName="text_5" refType="w" fact="0.5514"/>
          <dgm:constr type="t" for="ch" forName="text_5" refType="h" fact="0.0059"/>
          <dgm:constr type="w" for="ch" forName="text_5" refType="w" fact="0.1713"/>
          <dgm:constr type="h" for="ch" forName="text_5" refType="h" fact="0.2362"/>
          <dgm:constr type="l" for="ch" forName="text_accent_5" refType="w" fact="0.6987"/>
          <dgm:constr type="t" for="ch" forName="text_accent_5" refType="h" fact="0.1078"/>
          <dgm:constr type="w" for="ch" forName="text_accent_5" refType="w" fact="0.0205"/>
          <dgm:constr type="h" for="ch" forName="text_accent_5" refType="h" fact="0.0283"/>
          <dgm:constr type="l" for="ch" forName="image_5" refType="w" fact="0.6888"/>
          <dgm:constr type="t" for="ch" forName="image_5" refType="h" fact="0.1303"/>
          <dgm:constr type="w" for="ch" forName="image_5" refType="w" fact="0.1713"/>
          <dgm:constr type="h" for="ch" forName="image_5" refType="h" fact="0.2362"/>
          <dgm:constr type="l" for="ch" forName="image_accent_5" refType="w" fact="0.728"/>
          <dgm:constr type="t" for="ch" forName="image_accent_5" refType="h" fact="0.135"/>
          <dgm:constr type="w" for="ch" forName="image_accent_5" refType="w" fact="0.0205"/>
          <dgm:constr type="h" for="ch" forName="image_accent_5" refType="h" fact="0.0283"/>
          <dgm:constr type="l" for="ch" forName="text_6" refType="w" fact="0.6893"/>
          <dgm:constr type="t" for="ch" forName="text_6" refType="h" fact="0.3828"/>
          <dgm:constr type="w" for="ch" forName="text_6" refType="w" fact="0.1713"/>
          <dgm:constr type="h" for="ch" forName="text_6" refType="h" fact="0.2362"/>
          <dgm:constr type="l" for="ch" forName="text_accent_6" refType="w" fact="0.7296"/>
          <dgm:constr type="t" for="ch" forName="text_accent_6" refType="h" fact="0.5843"/>
          <dgm:constr type="w" for="ch" forName="text_accent_6" refType="w" fact="0.0205"/>
          <dgm:constr type="h" for="ch" forName="text_accent_6" refType="h" fact="0.0283"/>
          <dgm:constr type="l" for="ch" forName="image_6" refType="w" fact="0.5516"/>
          <dgm:constr type="t" for="ch" forName="image_6" refType="h" fact="0.5091"/>
          <dgm:constr type="w" for="ch" forName="image_6" refType="w" fact="0.1713"/>
          <dgm:constr type="h" for="ch" forName="image_6" refType="h" fact="0.2362"/>
          <dgm:constr type="l" for="ch" forName="image_accent_6" refType="w" fact="0.6975"/>
          <dgm:constr type="t" for="ch" forName="image_accent_6" refType="h" fact="0.6121"/>
          <dgm:constr type="w" for="ch" forName="image_accent_6" refType="w" fact="0.0205"/>
          <dgm:constr type="h" for="ch" forName="image_accent_6" refType="h" fact="0.0283"/>
          <dgm:constr type="l" for="ch" forName="image_7" refType="w" fact="0.1389"/>
          <dgm:constr type="t" for="ch" forName="image_7" refType="h" fact="0.6371"/>
          <dgm:constr type="w" for="ch" forName="image_7" refType="w" fact="0.1713"/>
          <dgm:constr type="h" for="ch" forName="image_7" refType="h" fact="0.2362"/>
          <dgm:constr type="l" for="ch" forName="image_accent_7" refType="w" fact="0.2501"/>
          <dgm:constr type="t" for="ch" forName="image_accent_7" refType="h" fact="0.6435"/>
          <dgm:constr type="w" for="ch" forName="image_accent_7" refType="w" fact="0.0205"/>
          <dgm:constr type="h" for="ch" forName="image_accent_7" refType="h" fact="0.0283"/>
          <dgm:constr type="l" for="ch" forName="text_7" refType="w" fact="0.2751"/>
          <dgm:constr type="t" for="ch" forName="text_7" refType="h" fact="0.5081"/>
          <dgm:constr type="w" for="ch" forName="text_7" refType="w" fact="0.1755"/>
          <dgm:constr type="h" for="ch" forName="text_7" refType="h" fact="0.242"/>
          <dgm:constr type="l" for="ch" forName="text_accent_7" refType="w" fact="0.2823"/>
          <dgm:constr type="t" for="ch" forName="text_accent_7" refType="h" fact="0.6122"/>
          <dgm:constr type="w" for="ch" forName="text_accent_7" refType="w" fact="0.0205"/>
          <dgm:constr type="h" for="ch" forName="text_accent_7" refType="h" fact="0.0283"/>
          <dgm:constr type="l" for="ch" forName="image_8" refType="w" fact="0.6886"/>
          <dgm:constr type="t" for="ch" forName="image_8" refType="h" fact="0.6376"/>
          <dgm:constr type="w" for="ch" forName="image_8" refType="w" fact="0.1713"/>
          <dgm:constr type="h" for="ch" forName="image_8" refType="h" fact="0.2362"/>
          <dgm:constr type="l" for="ch" forName="image_accent_8" refType="w" fact="0.8358"/>
          <dgm:constr type="t" for="ch" forName="image_accent_8" refType="h" fact="0.7402"/>
          <dgm:constr type="w" for="ch" forName="image_accent_8" refType="w" fact="0.0205"/>
          <dgm:constr type="h" for="ch" forName="image_accent_8" refType="h" fact="0.0283"/>
          <dgm:constr type="l" for="ch" forName="text_8" refType="w" fact="0.8264"/>
          <dgm:constr type="t" for="ch" forName="text_8" refType="h" fact="0.5102"/>
          <dgm:constr type="w" for="ch" forName="text_8" refType="w" fact="0.1713"/>
          <dgm:constr type="h" for="ch" forName="text_8" refType="h" fact="0.2362"/>
          <dgm:constr type="l" for="ch" forName="text_accent_8" refType="w" fact="0.8669"/>
          <dgm:constr type="t" for="ch" forName="text_accent_8" refType="h" fact="0.7131"/>
          <dgm:constr type="w" for="ch" forName="text_accent_8" refType="w" fact="0.0205"/>
          <dgm:constr type="h" for="ch" forName="text_accent_8" refType="h" fact="0.0283"/>
          <dgm:constr type="l" for="ch" forName="image_9" refType="w" fact="0.8265"/>
          <dgm:constr type="t" for="ch" forName="image_9" refType="h" fact="0.2563"/>
          <dgm:constr type="w" for="ch" forName="image_9" refType="w" fact="0.1713"/>
          <dgm:constr type="h" for="ch" forName="image_9" refType="h" fact="0.2362"/>
          <dgm:constr type="l" for="ch" forName="image_accent_9" refType="w" fact="0.9377"/>
          <dgm:constr type="t" for="ch" forName="image_accent_9" refType="h" fact="0.2626"/>
          <dgm:constr type="w" for="ch" forName="image_accent_9" refType="w" fact="0.0205"/>
          <dgm:constr type="h" for="ch" forName="image_accent_9" refType="h" fact="0.0283"/>
          <dgm:constr type="l" for="ch" forName="text_9" refType="w" fact="0.8245"/>
          <dgm:constr type="t" for="ch" forName="text_9" refType="h" fact="0"/>
          <dgm:constr type="w" for="ch" forName="text_9" refType="w" fact="0.1755"/>
          <dgm:constr type="h" for="ch" forName="text_9" refType="h" fact="0.242"/>
          <dgm:constr type="l" for="ch" forName="text_accent_9" refType="w" fact="0.9378"/>
          <dgm:constr type="t" for="ch" forName="text_accent_9" refType="h" fact="0.2059"/>
          <dgm:constr type="w" for="ch" forName="text_accent_9" refType="w" fact="0.0205"/>
          <dgm:constr type="h" for="ch" forName="text_accent_9" refType="h" fact="0.0283"/>
          <dgm:constr type="l" for="ch" forName="text_10" refType="w" fact="0.4136"/>
          <dgm:constr type="t" for="ch" forName="text_10" refType="h" fact="0.6376"/>
          <dgm:constr type="w" for="ch" forName="text_10" refType="w" fact="0.1713"/>
          <dgm:constr type="h" for="ch" forName="text_10" refType="h" fact="0.2362"/>
          <dgm:constr type="l" for="ch" forName="text_accent_10" refType="w" fact="0.4539"/>
          <dgm:constr type="t" for="ch" forName="text_accent_10" refType="h" fact="0.839"/>
          <dgm:constr type="w" for="ch" forName="text_accent_10" refType="w" fact="0.0205"/>
          <dgm:constr type="h" for="ch" forName="text_accent_10" refType="h" fact="0.0283"/>
          <dgm:constr type="l" for="ch" forName="image_10" refType="w" fact="0.2759"/>
          <dgm:constr type="t" for="ch" forName="image_10" refType="h" fact="0.7638"/>
          <dgm:constr type="w" for="ch" forName="image_10" refType="w" fact="0.1713"/>
          <dgm:constr type="h" for="ch" forName="image_10" refType="h" fact="0.2362"/>
          <dgm:constr type="l" for="ch" forName="image_accent_10" refType="w" fact="0.4218"/>
          <dgm:constr type="t" for="ch" forName="image_accent_10" refType="h" fact="0.8669"/>
          <dgm:constr type="w" for="ch" forName="image_accent_10" refType="w" fact="0.0205"/>
          <dgm:constr type="h" for="ch" forName="image_accent_10" refType="h" fact="0.0283"/>
        </dgm:constrLst>
      </dgm:if>
      <dgm:if name="Name12" axis="ch" ptType="node" func="cnt" op="equ" val="11">
        <dgm:alg type="composite">
          <dgm:param type="ar" val="1.4213"/>
        </dgm:alg>
        <dgm:constrLst>
          <dgm:constr type="primFontSz" for="des" ptType="node" op="equ" val="65"/>
          <dgm:constr type="l" for="ch" forName="text_1" refType="w" fact="0.1397"/>
          <dgm:constr type="t" for="ch" forName="text_1" refType="h" fact="0.3409"/>
          <dgm:constr type="w" for="ch" forName="text_1" refType="w" fact="0.1713"/>
          <dgm:constr type="h" for="ch" forName="text_1" refType="h" fact="0.2099"/>
          <dgm:constr type="l" for="ch" forName="text_accent_1" refType="w" fact="0.1435"/>
          <dgm:constr type="t" for="ch" forName="text_accent_1" refType="h" fact="0.4333"/>
          <dgm:constr type="w" for="ch" forName="text_accent_1" refType="w" fact="0.0205"/>
          <dgm:constr type="h" for="ch" forName="text_accent_1" refType="h" fact="0.0252"/>
          <dgm:constr type="l" for="ch" forName="image_1" refType="w" fact="0"/>
          <dgm:constr type="t" for="ch" forName="image_1" refType="h" fact="0.2271"/>
          <dgm:constr type="w" for="ch" forName="image_1" refType="w" fact="0.1755"/>
          <dgm:constr type="h" for="ch" forName="image_1" refType="h" fact="0.2151"/>
          <dgm:constr type="l" for="ch" forName="image_accent_1" refType="w" fact="0.1133"/>
          <dgm:constr type="t" for="ch" forName="image_accent_1" refType="h" fact="0.4101"/>
          <dgm:constr type="w" for="ch" forName="image_accent_1" refType="w" fact="0.0205"/>
          <dgm:constr type="h" for="ch" forName="image_accent_1" refType="h" fact="0.0252"/>
          <dgm:constr type="l" for="ch" forName="image_2" refType="w" fact="0.4145"/>
          <dgm:constr type="t" for="ch" forName="image_2" refType="h" fact="0.3409"/>
          <dgm:constr type="w" for="ch" forName="image_2" refType="w" fact="0.1713"/>
          <dgm:constr type="h" for="ch" forName="image_2" refType="h" fact="0.2099"/>
          <dgm:constr type="l" for="ch" forName="image_accent_2" refType="w" fact="0.4183"/>
          <dgm:constr type="t" for="ch" forName="image_accent_2" refType="h" fact="0.4333"/>
          <dgm:constr type="w" for="ch" forName="image_accent_2" refType="w" fact="0.0205"/>
          <dgm:constr type="h" for="ch" forName="image_accent_2" refType="h" fact="0.0252"/>
          <dgm:constr type="l" for="ch" forName="text_2" refType="w" fact="0.2748"/>
          <dgm:constr type="t" for="ch" forName="text_2" refType="h" fact="0.2271"/>
          <dgm:constr type="w" for="ch" forName="text_2" refType="w" fact="0.1755"/>
          <dgm:constr type="h" for="ch" forName="text_2" refType="h" fact="0.2151"/>
          <dgm:constr type="l" for="ch" forName="text_accent_2" refType="w" fact="0.388"/>
          <dgm:constr type="t" for="ch" forName="text_accent_2" refType="h" fact="0.4101"/>
          <dgm:constr type="w" for="ch" forName="text_accent_2" refType="w" fact="0.0205"/>
          <dgm:constr type="h" for="ch" forName="text_accent_2" refType="h" fact="0.0252"/>
          <dgm:constr type="l" for="ch" forName="text_3" refType="w" fact="0.1397"/>
          <dgm:constr type="t" for="ch" forName="text_3" refType="h" fact="0.1192"/>
          <dgm:constr type="w" for="ch" forName="text_3" refType="w" fact="0.1713"/>
          <dgm:constr type="h" for="ch" forName="text_3" refType="h" fact="0.2099"/>
          <dgm:constr type="l" for="ch" forName="text_accent_3" refType="w" fact="0.2509"/>
          <dgm:constr type="t" for="ch" forName="text_accent_3" refType="h" fact="0.1249"/>
          <dgm:constr type="w" for="ch" forName="text_accent_3" refType="w" fact="0.0205"/>
          <dgm:constr type="h" for="ch" forName="text_accent_3" refType="h" fact="0.0252"/>
          <dgm:constr type="l" for="ch" forName="image_3" refType="w" fact="0.2748"/>
          <dgm:constr type="t" for="ch" forName="image_3" refType="h" fact="0.003"/>
          <dgm:constr type="w" for="ch" forName="image_3" refType="w" fact="0.1755"/>
          <dgm:constr type="h" for="ch" forName="image_3" refType="h" fact="0.2151"/>
          <dgm:constr type="l" for="ch" forName="image_accent_3" refType="w" fact="0.282"/>
          <dgm:constr type="t" for="ch" forName="image_accent_3" refType="h" fact="0.0955"/>
          <dgm:constr type="w" for="ch" forName="image_accent_3" refType="w" fact="0.0205"/>
          <dgm:constr type="h" for="ch" forName="image_accent_3" refType="h" fact="0.0252"/>
          <dgm:constr type="l" for="ch" forName="text_4" refType="w" fact="0.4142"/>
          <dgm:constr type="t" for="ch" forName="text_4" refType="h" fact="0.1175"/>
          <dgm:constr type="w" for="ch" forName="text_4" refType="w" fact="0.1713"/>
          <dgm:constr type="h" for="ch" forName="text_4" refType="h" fact="0.2099"/>
          <dgm:constr type="l" for="ch" forName="text_accent_4" refType="w" fact="0.5615"/>
          <dgm:constr type="t" for="ch" forName="text_accent_4" refType="h" fact="0.2088"/>
          <dgm:constr type="w" for="ch" forName="text_accent_4" refType="w" fact="0.0205"/>
          <dgm:constr type="h" for="ch" forName="text_accent_4" refType="h" fact="0.0252"/>
          <dgm:constr type="l" for="ch" forName="image_4" refType="w" fact="0.5516"/>
          <dgm:constr type="t" for="ch" forName="image_4" refType="h" fact="0.2288"/>
          <dgm:constr type="w" for="ch" forName="image_4" refType="w" fact="0.1713"/>
          <dgm:constr type="h" for="ch" forName="image_4" refType="h" fact="0.2099"/>
          <dgm:constr type="l" for="ch" forName="image_accent_4" refType="w" fact="0.5908"/>
          <dgm:constr type="t" for="ch" forName="image_accent_4" refType="h" fact="0.2329"/>
          <dgm:constr type="w" for="ch" forName="image_accent_4" refType="w" fact="0.0205"/>
          <dgm:constr type="h" for="ch" forName="image_accent_4" refType="h" fact="0.0252"/>
          <dgm:constr type="l" for="ch" forName="text_5" refType="w" fact="0.5514"/>
          <dgm:constr type="t" for="ch" forName="text_5" refType="h" fact="0.0052"/>
          <dgm:constr type="w" for="ch" forName="text_5" refType="w" fact="0.1713"/>
          <dgm:constr type="h" for="ch" forName="text_5" refType="h" fact="0.2099"/>
          <dgm:constr type="l" for="ch" forName="text_accent_5" refType="w" fact="0.6987"/>
          <dgm:constr type="t" for="ch" forName="text_accent_5" refType="h" fact="0.0958"/>
          <dgm:constr type="w" for="ch" forName="text_accent_5" refType="w" fact="0.0205"/>
          <dgm:constr type="h" for="ch" forName="text_accent_5" refType="h" fact="0.0252"/>
          <dgm:constr type="l" for="ch" forName="image_5" refType="w" fact="0.6888"/>
          <dgm:constr type="t" for="ch" forName="image_5" refType="h" fact="0.1158"/>
          <dgm:constr type="w" for="ch" forName="image_5" refType="w" fact="0.1713"/>
          <dgm:constr type="h" for="ch" forName="image_5" refType="h" fact="0.2099"/>
          <dgm:constr type="l" for="ch" forName="image_accent_5" refType="w" fact="0.728"/>
          <dgm:constr type="t" for="ch" forName="image_accent_5" refType="h" fact="0.12"/>
          <dgm:constr type="w" for="ch" forName="image_accent_5" refType="w" fact="0.0205"/>
          <dgm:constr type="h" for="ch" forName="image_accent_5" refType="h" fact="0.0252"/>
          <dgm:constr type="l" for="ch" forName="text_6" refType="w" fact="0.6893"/>
          <dgm:constr type="t" for="ch" forName="text_6" refType="h" fact="0.3402"/>
          <dgm:constr type="w" for="ch" forName="text_6" refType="w" fact="0.1713"/>
          <dgm:constr type="h" for="ch" forName="text_6" refType="h" fact="0.2099"/>
          <dgm:constr type="l" for="ch" forName="text_accent_6" refType="w" fact="0.7296"/>
          <dgm:constr type="t" for="ch" forName="text_accent_6" refType="h" fact="0.5192"/>
          <dgm:constr type="w" for="ch" forName="text_accent_6" refType="w" fact="0.0205"/>
          <dgm:constr type="h" for="ch" forName="text_accent_6" refType="h" fact="0.0252"/>
          <dgm:constr type="l" for="ch" forName="image_6" refType="w" fact="0.5516"/>
          <dgm:constr type="t" for="ch" forName="image_6" refType="h" fact="0.4523"/>
          <dgm:constr type="w" for="ch" forName="image_6" refType="w" fact="0.1713"/>
          <dgm:constr type="h" for="ch" forName="image_6" refType="h" fact="0.2099"/>
          <dgm:constr type="l" for="ch" forName="image_accent_6" refType="w" fact="0.6975"/>
          <dgm:constr type="t" for="ch" forName="image_accent_6" refType="h" fact="0.5439"/>
          <dgm:constr type="w" for="ch" forName="image_accent_6" refType="w" fact="0.0205"/>
          <dgm:constr type="h" for="ch" forName="image_accent_6" refType="h" fact="0.0252"/>
          <dgm:constr type="l" for="ch" forName="image_7" refType="w" fact="0.1389"/>
          <dgm:constr type="t" for="ch" forName="image_7" refType="h" fact="0.5661"/>
          <dgm:constr type="w" for="ch" forName="image_7" refType="w" fact="0.1713"/>
          <dgm:constr type="h" for="ch" forName="image_7" refType="h" fact="0.2099"/>
          <dgm:constr type="l" for="ch" forName="image_accent_7" refType="w" fact="0.2501"/>
          <dgm:constr type="t" for="ch" forName="image_accent_7" refType="h" fact="0.5718"/>
          <dgm:constr type="w" for="ch" forName="image_accent_7" refType="w" fact="0.0205"/>
          <dgm:constr type="h" for="ch" forName="image_accent_7" refType="h" fact="0.0252"/>
          <dgm:constr type="l" for="ch" forName="text_7" refType="w" fact="0.2751"/>
          <dgm:constr type="t" for="ch" forName="text_7" refType="h" fact="0.4515"/>
          <dgm:constr type="w" for="ch" forName="text_7" refType="w" fact="0.1755"/>
          <dgm:constr type="h" for="ch" forName="text_7" refType="h" fact="0.2151"/>
          <dgm:constr type="l" for="ch" forName="text_accent_7" refType="w" fact="0.2823"/>
          <dgm:constr type="t" for="ch" forName="text_accent_7" refType="h" fact="0.544"/>
          <dgm:constr type="w" for="ch" forName="text_accent_7" refType="w" fact="0.0205"/>
          <dgm:constr type="h" for="ch" forName="text_accent_7" refType="h" fact="0.0252"/>
          <dgm:constr type="l" for="ch" forName="image_8" refType="w" fact="0.6886"/>
          <dgm:constr type="t" for="ch" forName="image_8" refType="h" fact="0.5665"/>
          <dgm:constr type="w" for="ch" forName="image_8" refType="w" fact="0.1713"/>
          <dgm:constr type="h" for="ch" forName="image_8" refType="h" fact="0.2099"/>
          <dgm:constr type="l" for="ch" forName="image_accent_8" refType="w" fact="0.8358"/>
          <dgm:constr type="t" for="ch" forName="image_accent_8" refType="h" fact="0.6577"/>
          <dgm:constr type="w" for="ch" forName="image_accent_8" refType="w" fact="0.0205"/>
          <dgm:constr type="h" for="ch" forName="image_accent_8" refType="h" fact="0.0252"/>
          <dgm:constr type="l" for="ch" forName="text_8" refType="w" fact="0.8264"/>
          <dgm:constr type="t" for="ch" forName="text_8" refType="h" fact="0.4533"/>
          <dgm:constr type="w" for="ch" forName="text_8" refType="w" fact="0.1713"/>
          <dgm:constr type="h" for="ch" forName="text_8" refType="h" fact="0.2099"/>
          <dgm:constr type="l" for="ch" forName="text_accent_8" refType="w" fact="0.8669"/>
          <dgm:constr type="t" for="ch" forName="text_accent_8" refType="h" fact="0.6337"/>
          <dgm:constr type="w" for="ch" forName="text_accent_8" refType="w" fact="0.0205"/>
          <dgm:constr type="h" for="ch" forName="text_accent_8" refType="h" fact="0.0252"/>
          <dgm:constr type="l" for="ch" forName="image_9" refType="w" fact="0.8265"/>
          <dgm:constr type="t" for="ch" forName="image_9" refType="h" fact="0.2277"/>
          <dgm:constr type="w" for="ch" forName="image_9" refType="w" fact="0.1713"/>
          <dgm:constr type="h" for="ch" forName="image_9" refType="h" fact="0.2099"/>
          <dgm:constr type="l" for="ch" forName="image_accent_9" refType="w" fact="0.9377"/>
          <dgm:constr type="t" for="ch" forName="image_accent_9" refType="h" fact="0.2334"/>
          <dgm:constr type="w" for="ch" forName="image_accent_9" refType="w" fact="0.0205"/>
          <dgm:constr type="h" for="ch" forName="image_accent_9" refType="h" fact="0.0252"/>
          <dgm:constr type="l" for="ch" forName="text_9" refType="w" fact="0.8245"/>
          <dgm:constr type="t" for="ch" forName="text_9" refType="h" fact="0"/>
          <dgm:constr type="w" for="ch" forName="text_9" refType="w" fact="0.1755"/>
          <dgm:constr type="h" for="ch" forName="text_9" refType="h" fact="0.2151"/>
          <dgm:constr type="l" for="ch" forName="text_accent_9" refType="w" fact="0.9378"/>
          <dgm:constr type="t" for="ch" forName="text_accent_9" refType="h" fact="0.1829"/>
          <dgm:constr type="w" for="ch" forName="text_accent_9" refType="w" fact="0.0205"/>
          <dgm:constr type="h" for="ch" forName="text_accent_9" refType="h" fact="0.0252"/>
          <dgm:constr type="l" for="ch" forName="text_10" refType="w" fact="0.4136"/>
          <dgm:constr type="t" for="ch" forName="text_10" refType="h" fact="0.5665"/>
          <dgm:constr type="w" for="ch" forName="text_10" refType="w" fact="0.1713"/>
          <dgm:constr type="h" for="ch" forName="text_10" refType="h" fact="0.2099"/>
          <dgm:constr type="l" for="ch" forName="text_accent_10" refType="w" fact="0.4539"/>
          <dgm:constr type="t" for="ch" forName="text_accent_10" refType="h" fact="0.7455"/>
          <dgm:constr type="w" for="ch" forName="text_accent_10" refType="w" fact="0.0205"/>
          <dgm:constr type="h" for="ch" forName="text_accent_10" refType="h" fact="0.0252"/>
          <dgm:constr type="l" for="ch" forName="image_10" refType="w" fact="0.2759"/>
          <dgm:constr type="t" for="ch" forName="image_10" refType="h" fact="0.6787"/>
          <dgm:constr type="w" for="ch" forName="image_10" refType="w" fact="0.1713"/>
          <dgm:constr type="h" for="ch" forName="image_10" refType="h" fact="0.2099"/>
          <dgm:constr type="l" for="ch" forName="image_accent_10" refType="w" fact="0.4218"/>
          <dgm:constr type="t" for="ch" forName="image_accent_10" refType="h" fact="0.7703"/>
          <dgm:constr type="w" for="ch" forName="image_accent_10" refType="w" fact="0.0205"/>
          <dgm:constr type="h" for="ch" forName="image_accent_10" refType="h" fact="0.0252"/>
          <dgm:constr type="l" for="ch" forName="text_11" refType="w" fact="0.6892"/>
          <dgm:constr type="t" for="ch" forName="text_11" refType="h" fact="0.7901"/>
          <dgm:constr type="w" for="ch" forName="text_11" refType="w" fact="0.1713"/>
          <dgm:constr type="h" for="ch" forName="text_11" refType="h" fact="0.2099"/>
          <dgm:constr type="l" for="ch" forName="text_accent_11" refType="w" fact="0.693"/>
          <dgm:constr type="t" for="ch" forName="text_accent_11" refType="h" fact="0.8825"/>
          <dgm:constr type="w" for="ch" forName="text_accent_11" refType="w" fact="0.0205"/>
          <dgm:constr type="h" for="ch" forName="text_accent_11" refType="h" fact="0.0252"/>
          <dgm:constr type="l" for="ch" forName="image_11" refType="w" fact="0.5495"/>
          <dgm:constr type="t" for="ch" forName="image_11" refType="h" fact="0.6764"/>
          <dgm:constr type="w" for="ch" forName="image_11" refType="w" fact="0.1755"/>
          <dgm:constr type="h" for="ch" forName="image_11" refType="h" fact="0.2151"/>
          <dgm:constr type="l" for="ch" forName="image_accent_11" refType="w" fact="0.6627"/>
          <dgm:constr type="t" for="ch" forName="image_accent_11" refType="h" fact="0.8593"/>
          <dgm:constr type="w" for="ch" forName="image_accent_11" refType="w" fact="0.0205"/>
          <dgm:constr type="h" for="ch" forName="image_accent_11" refType="h" fact="0.0252"/>
        </dgm:constrLst>
      </dgm:if>
      <dgm:if name="Name13" axis="ch" ptType="node" func="cnt" op="equ" val="12">
        <dgm:alg type="composite">
          <dgm:param type="ar" val="1.6138"/>
        </dgm:alg>
        <dgm:constrLst>
          <dgm:constr type="primFontSz" for="des" ptType="node" op="equ" val="65"/>
          <dgm:constr type="l" for="ch" forName="text_1" refType="w" fact="0.123"/>
          <dgm:constr type="t" for="ch" forName="text_1" refType="h" fact="0.3409"/>
          <dgm:constr type="w" for="ch" forName="text_1" refType="w" fact="0.1508"/>
          <dgm:constr type="h" for="ch" forName="text_1" refType="h" fact="0.2099"/>
          <dgm:constr type="l" for="ch" forName="text_accent_1" refType="w" fact="0.1264"/>
          <dgm:constr type="t" for="ch" forName="text_accent_1" refType="h" fact="0.4333"/>
          <dgm:constr type="w" for="ch" forName="text_accent_1" refType="w" fact="0.0181"/>
          <dgm:constr type="h" for="ch" forName="text_accent_1" refType="h" fact="0.0252"/>
          <dgm:constr type="l" for="ch" forName="image_1" refType="w" fact="0"/>
          <dgm:constr type="t" for="ch" forName="image_1" refType="h" fact="0.2271"/>
          <dgm:constr type="w" for="ch" forName="image_1" refType="w" fact="0.1546"/>
          <dgm:constr type="h" for="ch" forName="image_1" refType="h" fact="0.2151"/>
          <dgm:constr type="l" for="ch" forName="image_accent_1" refType="w" fact="0.0998"/>
          <dgm:constr type="t" for="ch" forName="image_accent_1" refType="h" fact="0.4101"/>
          <dgm:constr type="w" for="ch" forName="image_accent_1" refType="w" fact="0.0181"/>
          <dgm:constr type="h" for="ch" forName="image_accent_1" refType="h" fact="0.0252"/>
          <dgm:constr type="l" for="ch" forName="image_2" refType="w" fact="0.365"/>
          <dgm:constr type="t" for="ch" forName="image_2" refType="h" fact="0.3409"/>
          <dgm:constr type="w" for="ch" forName="image_2" refType="w" fact="0.1508"/>
          <dgm:constr type="h" for="ch" forName="image_2" refType="h" fact="0.2099"/>
          <dgm:constr type="l" for="ch" forName="image_accent_2" refType="w" fact="0.3684"/>
          <dgm:constr type="t" for="ch" forName="image_accent_2" refType="h" fact="0.4333"/>
          <dgm:constr type="w" for="ch" forName="image_accent_2" refType="w" fact="0.0181"/>
          <dgm:constr type="h" for="ch" forName="image_accent_2" refType="h" fact="0.0252"/>
          <dgm:constr type="l" for="ch" forName="text_2" refType="w" fact="0.242"/>
          <dgm:constr type="t" for="ch" forName="text_2" refType="h" fact="0.2271"/>
          <dgm:constr type="w" for="ch" forName="text_2" refType="w" fact="0.1546"/>
          <dgm:constr type="h" for="ch" forName="text_2" refType="h" fact="0.2151"/>
          <dgm:constr type="l" for="ch" forName="text_accent_2" refType="w" fact="0.3417"/>
          <dgm:constr type="t" for="ch" forName="text_accent_2" refType="h" fact="0.4101"/>
          <dgm:constr type="w" for="ch" forName="text_accent_2" refType="w" fact="0.0181"/>
          <dgm:constr type="h" for="ch" forName="text_accent_2" refType="h" fact="0.0252"/>
          <dgm:constr type="l" for="ch" forName="text_3" refType="w" fact="0.123"/>
          <dgm:constr type="t" for="ch" forName="text_3" refType="h" fact="0.1192"/>
          <dgm:constr type="w" for="ch" forName="text_3" refType="w" fact="0.1508"/>
          <dgm:constr type="h" for="ch" forName="text_3" refType="h" fact="0.2099"/>
          <dgm:constr type="l" for="ch" forName="text_accent_3" refType="w" fact="0.221"/>
          <dgm:constr type="t" for="ch" forName="text_accent_3" refType="h" fact="0.1249"/>
          <dgm:constr type="w" for="ch" forName="text_accent_3" refType="w" fact="0.0181"/>
          <dgm:constr type="h" for="ch" forName="text_accent_3" refType="h" fact="0.0252"/>
          <dgm:constr type="l" for="ch" forName="image_3" refType="w" fact="0.242"/>
          <dgm:constr type="t" for="ch" forName="image_3" refType="h" fact="0.003"/>
          <dgm:constr type="w" for="ch" forName="image_3" refType="w" fact="0.1546"/>
          <dgm:constr type="h" for="ch" forName="image_3" refType="h" fact="0.2151"/>
          <dgm:constr type="l" for="ch" forName="image_accent_3" refType="w" fact="0.2483"/>
          <dgm:constr type="t" for="ch" forName="image_accent_3" refType="h" fact="0.0955"/>
          <dgm:constr type="w" for="ch" forName="image_accent_3" refType="w" fact="0.0181"/>
          <dgm:constr type="h" for="ch" forName="image_accent_3" refType="h" fact="0.0252"/>
          <dgm:constr type="l" for="ch" forName="text_4" refType="w" fact="0.3648"/>
          <dgm:constr type="t" for="ch" forName="text_4" refType="h" fact="0.1175"/>
          <dgm:constr type="w" for="ch" forName="text_4" refType="w" fact="0.1508"/>
          <dgm:constr type="h" for="ch" forName="text_4" refType="h" fact="0.2099"/>
          <dgm:constr type="l" for="ch" forName="text_accent_4" refType="w" fact="0.4945"/>
          <dgm:constr type="t" for="ch" forName="text_accent_4" refType="h" fact="0.2088"/>
          <dgm:constr type="w" for="ch" forName="text_accent_4" refType="w" fact="0.0181"/>
          <dgm:constr type="h" for="ch" forName="text_accent_4" refType="h" fact="0.0252"/>
          <dgm:constr type="l" for="ch" forName="image_4" refType="w" fact="0.4858"/>
          <dgm:constr type="t" for="ch" forName="image_4" refType="h" fact="0.2288"/>
          <dgm:constr type="w" for="ch" forName="image_4" refType="w" fact="0.1508"/>
          <dgm:constr type="h" for="ch" forName="image_4" refType="h" fact="0.2099"/>
          <dgm:constr type="l" for="ch" forName="image_accent_4" refType="w" fact="0.5204"/>
          <dgm:constr type="t" for="ch" forName="image_accent_4" refType="h" fact="0.2329"/>
          <dgm:constr type="w" for="ch" forName="image_accent_4" refType="w" fact="0.0181"/>
          <dgm:constr type="h" for="ch" forName="image_accent_4" refType="h" fact="0.0252"/>
          <dgm:constr type="l" for="ch" forName="text_5" refType="w" fact="0.4856"/>
          <dgm:constr type="t" for="ch" forName="text_5" refType="h" fact="0.0052"/>
          <dgm:constr type="w" for="ch" forName="text_5" refType="w" fact="0.1508"/>
          <dgm:constr type="h" for="ch" forName="text_5" refType="h" fact="0.2099"/>
          <dgm:constr type="l" for="ch" forName="text_accent_5" refType="w" fact="0.6153"/>
          <dgm:constr type="t" for="ch" forName="text_accent_5" refType="h" fact="0.0958"/>
          <dgm:constr type="w" for="ch" forName="text_accent_5" refType="w" fact="0.0181"/>
          <dgm:constr type="h" for="ch" forName="text_accent_5" refType="h" fact="0.0252"/>
          <dgm:constr type="l" for="ch" forName="image_5" refType="w" fact="0.6066"/>
          <dgm:constr type="t" for="ch" forName="image_5" refType="h" fact="0.1158"/>
          <dgm:constr type="w" for="ch" forName="image_5" refType="w" fact="0.1508"/>
          <dgm:constr type="h" for="ch" forName="image_5" refType="h" fact="0.2099"/>
          <dgm:constr type="l" for="ch" forName="image_accent_5" refType="w" fact="0.6412"/>
          <dgm:constr type="t" for="ch" forName="image_accent_5" refType="h" fact="0.12"/>
          <dgm:constr type="w" for="ch" forName="image_accent_5" refType="w" fact="0.0181"/>
          <dgm:constr type="h" for="ch" forName="image_accent_5" refType="h" fact="0.0252"/>
          <dgm:constr type="l" for="ch" forName="text_6" refType="w" fact="0.6071"/>
          <dgm:constr type="t" for="ch" forName="text_6" refType="h" fact="0.3402"/>
          <dgm:constr type="w" for="ch" forName="text_6" refType="w" fact="0.1508"/>
          <dgm:constr type="h" for="ch" forName="text_6" refType="h" fact="0.2099"/>
          <dgm:constr type="l" for="ch" forName="text_accent_6" refType="w" fact="0.6426"/>
          <dgm:constr type="t" for="ch" forName="text_accent_6" refType="h" fact="0.5192"/>
          <dgm:constr type="w" for="ch" forName="text_accent_6" refType="w" fact="0.0181"/>
          <dgm:constr type="h" for="ch" forName="text_accent_6" refType="h" fact="0.0252"/>
          <dgm:constr type="l" for="ch" forName="image_6" refType="w" fact="0.4858"/>
          <dgm:constr type="t" for="ch" forName="image_6" refType="h" fact="0.4523"/>
          <dgm:constr type="w" for="ch" forName="image_6" refType="w" fact="0.1508"/>
          <dgm:constr type="h" for="ch" forName="image_6" refType="h" fact="0.2099"/>
          <dgm:constr type="l" for="ch" forName="image_accent_6" refType="w" fact="0.6143"/>
          <dgm:constr type="t" for="ch" forName="image_accent_6" refType="h" fact="0.5439"/>
          <dgm:constr type="w" for="ch" forName="image_accent_6" refType="w" fact="0.0181"/>
          <dgm:constr type="h" for="ch" forName="image_accent_6" refType="h" fact="0.0252"/>
          <dgm:constr type="l" for="ch" forName="image_7" refType="w" fact="0.1223"/>
          <dgm:constr type="t" for="ch" forName="image_7" refType="h" fact="0.5661"/>
          <dgm:constr type="w" for="ch" forName="image_7" refType="w" fact="0.1508"/>
          <dgm:constr type="h" for="ch" forName="image_7" refType="h" fact="0.2099"/>
          <dgm:constr type="l" for="ch" forName="image_accent_7" refType="w" fact="0.2203"/>
          <dgm:constr type="t" for="ch" forName="image_accent_7" refType="h" fact="0.5718"/>
          <dgm:constr type="w" for="ch" forName="image_accent_7" refType="w" fact="0.0181"/>
          <dgm:constr type="h" for="ch" forName="image_accent_7" refType="h" fact="0.0252"/>
          <dgm:constr type="l" for="ch" forName="text_7" refType="w" fact="0.2422"/>
          <dgm:constr type="t" for="ch" forName="text_7" refType="h" fact="0.4515"/>
          <dgm:constr type="w" for="ch" forName="text_7" refType="w" fact="0.1546"/>
          <dgm:constr type="h" for="ch" forName="text_7" refType="h" fact="0.2151"/>
          <dgm:constr type="l" for="ch" forName="text_accent_7" refType="w" fact="0.2486"/>
          <dgm:constr type="t" for="ch" forName="text_accent_7" refType="h" fact="0.544"/>
          <dgm:constr type="w" for="ch" forName="text_accent_7" refType="w" fact="0.0181"/>
          <dgm:constr type="h" for="ch" forName="text_accent_7" refType="h" fact="0.0252"/>
          <dgm:constr type="l" for="ch" forName="image_8" refType="w" fact="0.6064"/>
          <dgm:constr type="t" for="ch" forName="image_8" refType="h" fact="0.5665"/>
          <dgm:constr type="w" for="ch" forName="image_8" refType="w" fact="0.1508"/>
          <dgm:constr type="h" for="ch" forName="image_8" refType="h" fact="0.2099"/>
          <dgm:constr type="l" for="ch" forName="image_accent_8" refType="w" fact="0.7361"/>
          <dgm:constr type="t" for="ch" forName="image_accent_8" refType="h" fact="0.6577"/>
          <dgm:constr type="w" for="ch" forName="image_accent_8" refType="w" fact="0.0181"/>
          <dgm:constr type="h" for="ch" forName="image_accent_8" refType="h" fact="0.0252"/>
          <dgm:constr type="l" for="ch" forName="text_8" refType="w" fact="0.7278"/>
          <dgm:constr type="t" for="ch" forName="text_8" refType="h" fact="0.4533"/>
          <dgm:constr type="w" for="ch" forName="text_8" refType="w" fact="0.1508"/>
          <dgm:constr type="h" for="ch" forName="text_8" refType="h" fact="0.2099"/>
          <dgm:constr type="l" for="ch" forName="text_accent_8" refType="w" fact="0.7635"/>
          <dgm:constr type="t" for="ch" forName="text_accent_8" refType="h" fact="0.6337"/>
          <dgm:constr type="w" for="ch" forName="text_accent_8" refType="w" fact="0.0181"/>
          <dgm:constr type="h" for="ch" forName="text_accent_8" refType="h" fact="0.0252"/>
          <dgm:constr type="l" for="ch" forName="image_9" refType="w" fact="0.7279"/>
          <dgm:constr type="t" for="ch" forName="image_9" refType="h" fact="0.2277"/>
          <dgm:constr type="w" for="ch" forName="image_9" refType="w" fact="0.1508"/>
          <dgm:constr type="h" for="ch" forName="image_9" refType="h" fact="0.2099"/>
          <dgm:constr type="l" for="ch" forName="image_accent_9" refType="w" fact="0.8259"/>
          <dgm:constr type="t" for="ch" forName="image_accent_9" refType="h" fact="0.2334"/>
          <dgm:constr type="w" for="ch" forName="image_accent_9" refType="w" fact="0.0181"/>
          <dgm:constr type="h" for="ch" forName="image_accent_9" refType="h" fact="0.0252"/>
          <dgm:constr type="l" for="ch" forName="text_9" refType="w" fact="0.7261"/>
          <dgm:constr type="t" for="ch" forName="text_9" refType="h" fact="0"/>
          <dgm:constr type="w" for="ch" forName="text_9" refType="w" fact="0.1546"/>
          <dgm:constr type="h" for="ch" forName="text_9" refType="h" fact="0.2151"/>
          <dgm:constr type="l" for="ch" forName="text_accent_9" refType="w" fact="0.8259"/>
          <dgm:constr type="t" for="ch" forName="text_accent_9" refType="h" fact="0.1829"/>
          <dgm:constr type="w" for="ch" forName="text_accent_9" refType="w" fact="0.0181"/>
          <dgm:constr type="h" for="ch" forName="text_accent_9" refType="h" fact="0.0252"/>
          <dgm:constr type="l" for="ch" forName="text_10" refType="w" fact="0.3643"/>
          <dgm:constr type="t" for="ch" forName="text_10" refType="h" fact="0.5665"/>
          <dgm:constr type="w" for="ch" forName="text_10" refType="w" fact="0.1508"/>
          <dgm:constr type="h" for="ch" forName="text_10" refType="h" fact="0.2099"/>
          <dgm:constr type="l" for="ch" forName="text_accent_10" refType="w" fact="0.3998"/>
          <dgm:constr type="t" for="ch" forName="text_accent_10" refType="h" fact="0.7455"/>
          <dgm:constr type="w" for="ch" forName="text_accent_10" refType="w" fact="0.0181"/>
          <dgm:constr type="h" for="ch" forName="text_accent_10" refType="h" fact="0.0252"/>
          <dgm:constr type="l" for="ch" forName="image_10" refType="w" fact="0.243"/>
          <dgm:constr type="t" for="ch" forName="image_10" refType="h" fact="0.6787"/>
          <dgm:constr type="w" for="ch" forName="image_10" refType="w" fact="0.1508"/>
          <dgm:constr type="h" for="ch" forName="image_10" refType="h" fact="0.2099"/>
          <dgm:constr type="l" for="ch" forName="image_accent_10" refType="w" fact="0.3715"/>
          <dgm:constr type="t" for="ch" forName="image_accent_10" refType="h" fact="0.7703"/>
          <dgm:constr type="w" for="ch" forName="image_accent_10" refType="w" fact="0.0181"/>
          <dgm:constr type="h" for="ch" forName="image_accent_10" refType="h" fact="0.0252"/>
          <dgm:constr type="l" for="ch" forName="text_11" refType="w" fact="0.6069"/>
          <dgm:constr type="t" for="ch" forName="text_11" refType="h" fact="0.7901"/>
          <dgm:constr type="w" for="ch" forName="text_11" refType="w" fact="0.1508"/>
          <dgm:constr type="h" for="ch" forName="text_11" refType="h" fact="0.2099"/>
          <dgm:constr type="l" for="ch" forName="text_accent_11" refType="w" fact="0.6103"/>
          <dgm:constr type="t" for="ch" forName="text_accent_11" refType="h" fact="0.8825"/>
          <dgm:constr type="w" for="ch" forName="text_accent_11" refType="w" fact="0.0181"/>
          <dgm:constr type="h" for="ch" forName="text_accent_11" refType="h" fact="0.0252"/>
          <dgm:constr type="l" for="ch" forName="image_11" refType="w" fact="0.4839"/>
          <dgm:constr type="t" for="ch" forName="image_11" refType="h" fact="0.6764"/>
          <dgm:constr type="w" for="ch" forName="image_11" refType="w" fact="0.1546"/>
          <dgm:constr type="h" for="ch" forName="image_11" refType="h" fact="0.2151"/>
          <dgm:constr type="l" for="ch" forName="image_accent_11" refType="w" fact="0.5837"/>
          <dgm:constr type="t" for="ch" forName="image_accent_11" refType="h" fact="0.8593"/>
          <dgm:constr type="w" for="ch" forName="image_accent_11" refType="w" fact="0.0181"/>
          <dgm:constr type="h" for="ch" forName="image_accent_11" refType="h" fact="0.0252"/>
          <dgm:constr type="l" for="ch" forName="image_12" refType="w" fact="0.8492"/>
          <dgm:constr type="t" for="ch" forName="image_12" refType="h" fact="0.5652"/>
          <dgm:constr type="w" for="ch" forName="image_12" refType="w" fact="0.1508"/>
          <dgm:constr type="h" for="ch" forName="image_12" refType="h" fact="0.2099"/>
          <dgm:constr type="l" for="ch" forName="image_accent_12" refType="w" fact="0.8847"/>
          <dgm:constr type="t" for="ch" forName="image_accent_12" refType="h" fact="0.7442"/>
          <dgm:constr type="w" for="ch" forName="image_accent_12" refType="w" fact="0.0181"/>
          <dgm:constr type="h" for="ch" forName="image_accent_12" refType="h" fact="0.0252"/>
          <dgm:constr type="l" for="ch" forName="text_12" refType="w" fact="0.7279"/>
          <dgm:constr type="t" for="ch" forName="text_12" refType="h" fact="0.6774"/>
          <dgm:constr type="w" for="ch" forName="text_12" refType="w" fact="0.1508"/>
          <dgm:constr type="h" for="ch" forName="text_12" refType="h" fact="0.2099"/>
          <dgm:constr type="l" for="ch" forName="text_accent_12" refType="w" fact="0.8564"/>
          <dgm:constr type="t" for="ch" forName="text_accent_12" refType="h" fact="0.769"/>
          <dgm:constr type="w" for="ch" forName="text_accent_12" refType="w" fact="0.0181"/>
          <dgm:constr type="h" for="ch" forName="text_accent_12" refType="h" fact="0.0252"/>
        </dgm:constrLst>
      </dgm:if>
      <dgm:if name="Name14" axis="ch" ptType="node" func="cnt" op="equ" val="13">
        <dgm:alg type="composite">
          <dgm:param type="ar" val="1.6181"/>
        </dgm:alg>
        <dgm:constrLst>
          <dgm:constr type="primFontSz" for="des" ptType="node" op="equ" val="65"/>
          <dgm:constr type="l" for="ch" forName="text_1" refType="w" fact="0.1227"/>
          <dgm:constr type="t" for="ch" forName="text_1" refType="h" fact="0.3409"/>
          <dgm:constr type="w" for="ch" forName="text_1" refType="w" fact="0.1504"/>
          <dgm:constr type="h" for="ch" forName="text_1" refType="h" fact="0.2099"/>
          <dgm:constr type="l" for="ch" forName="text_accent_1" refType="w" fact="0.1261"/>
          <dgm:constr type="t" for="ch" forName="text_accent_1" refType="h" fact="0.4333"/>
          <dgm:constr type="w" for="ch" forName="text_accent_1" refType="w" fact="0.018"/>
          <dgm:constr type="h" for="ch" forName="text_accent_1" refType="h" fact="0.0252"/>
          <dgm:constr type="l" for="ch" forName="image_1" refType="w" fact="0"/>
          <dgm:constr type="t" for="ch" forName="image_1" refType="h" fact="0.2271"/>
          <dgm:constr type="w" for="ch" forName="image_1" refType="w" fact="0.1541"/>
          <dgm:constr type="h" for="ch" forName="image_1" refType="h" fact="0.2151"/>
          <dgm:constr type="l" for="ch" forName="image_accent_1" refType="w" fact="0.0995"/>
          <dgm:constr type="t" for="ch" forName="image_accent_1" refType="h" fact="0.4101"/>
          <dgm:constr type="w" for="ch" forName="image_accent_1" refType="w" fact="0.018"/>
          <dgm:constr type="h" for="ch" forName="image_accent_1" refType="h" fact="0.0252"/>
          <dgm:constr type="l" for="ch" forName="image_2" refType="w" fact="0.364"/>
          <dgm:constr type="t" for="ch" forName="image_2" refType="h" fact="0.3409"/>
          <dgm:constr type="w" for="ch" forName="image_2" refType="w" fact="0.1504"/>
          <dgm:constr type="h" for="ch" forName="image_2" refType="h" fact="0.2099"/>
          <dgm:constr type="l" for="ch" forName="image_accent_2" refType="w" fact="0.3674"/>
          <dgm:constr type="t" for="ch" forName="image_accent_2" refType="h" fact="0.4333"/>
          <dgm:constr type="w" for="ch" forName="image_accent_2" refType="w" fact="0.018"/>
          <dgm:constr type="h" for="ch" forName="image_accent_2" refType="h" fact="0.0252"/>
          <dgm:constr type="l" for="ch" forName="text_2" refType="w" fact="0.2413"/>
          <dgm:constr type="t" for="ch" forName="text_2" refType="h" fact="0.2271"/>
          <dgm:constr type="w" for="ch" forName="text_2" refType="w" fact="0.1541"/>
          <dgm:constr type="h" for="ch" forName="text_2" refType="h" fact="0.2151"/>
          <dgm:constr type="l" for="ch" forName="text_accent_2" refType="w" fact="0.3408"/>
          <dgm:constr type="t" for="ch" forName="text_accent_2" refType="h" fact="0.4101"/>
          <dgm:constr type="w" for="ch" forName="text_accent_2" refType="w" fact="0.018"/>
          <dgm:constr type="h" for="ch" forName="text_accent_2" refType="h" fact="0.0252"/>
          <dgm:constr type="l" for="ch" forName="text_3" refType="w" fact="0.1227"/>
          <dgm:constr type="t" for="ch" forName="text_3" refType="h" fact="0.1192"/>
          <dgm:constr type="w" for="ch" forName="text_3" refType="w" fact="0.1504"/>
          <dgm:constr type="h" for="ch" forName="text_3" refType="h" fact="0.2099"/>
          <dgm:constr type="l" for="ch" forName="text_accent_3" refType="w" fact="0.2204"/>
          <dgm:constr type="t" for="ch" forName="text_accent_3" refType="h" fact="0.1249"/>
          <dgm:constr type="w" for="ch" forName="text_accent_3" refType="w" fact="0.018"/>
          <dgm:constr type="h" for="ch" forName="text_accent_3" refType="h" fact="0.0252"/>
          <dgm:constr type="l" for="ch" forName="image_3" refType="w" fact="0.2413"/>
          <dgm:constr type="t" for="ch" forName="image_3" refType="h" fact="0.003"/>
          <dgm:constr type="w" for="ch" forName="image_3" refType="w" fact="0.1541"/>
          <dgm:constr type="h" for="ch" forName="image_3" refType="h" fact="0.2151"/>
          <dgm:constr type="l" for="ch" forName="image_accent_3" refType="w" fact="0.2477"/>
          <dgm:constr type="t" for="ch" forName="image_accent_3" refType="h" fact="0.0955"/>
          <dgm:constr type="w" for="ch" forName="image_accent_3" refType="w" fact="0.018"/>
          <dgm:constr type="h" for="ch" forName="image_accent_3" refType="h" fact="0.0252"/>
          <dgm:constr type="l" for="ch" forName="text_4" refType="w" fact="0.3638"/>
          <dgm:constr type="t" for="ch" forName="text_4" refType="h" fact="0.1175"/>
          <dgm:constr type="w" for="ch" forName="text_4" refType="w" fact="0.1504"/>
          <dgm:constr type="h" for="ch" forName="text_4" refType="h" fact="0.2099"/>
          <dgm:constr type="l" for="ch" forName="text_accent_4" refType="w" fact="0.4932"/>
          <dgm:constr type="t" for="ch" forName="text_accent_4" refType="h" fact="0.2088"/>
          <dgm:constr type="w" for="ch" forName="text_accent_4" refType="w" fact="0.018"/>
          <dgm:constr type="h" for="ch" forName="text_accent_4" refType="h" fact="0.0252"/>
          <dgm:constr type="l" for="ch" forName="image_4" refType="w" fact="0.4845"/>
          <dgm:constr type="t" for="ch" forName="image_4" refType="h" fact="0.2288"/>
          <dgm:constr type="w" for="ch" forName="image_4" refType="w" fact="0.1504"/>
          <dgm:constr type="h" for="ch" forName="image_4" refType="h" fact="0.2099"/>
          <dgm:constr type="l" for="ch" forName="image_accent_4" refType="w" fact="0.519"/>
          <dgm:constr type="t" for="ch" forName="image_accent_4" refType="h" fact="0.2329"/>
          <dgm:constr type="w" for="ch" forName="image_accent_4" refType="w" fact="0.018"/>
          <dgm:constr type="h" for="ch" forName="image_accent_4" refType="h" fact="0.0252"/>
          <dgm:constr type="l" for="ch" forName="text_5" refType="w" fact="0.4843"/>
          <dgm:constr type="t" for="ch" forName="text_5" refType="h" fact="0.0052"/>
          <dgm:constr type="w" for="ch" forName="text_5" refType="w" fact="0.1504"/>
          <dgm:constr type="h" for="ch" forName="text_5" refType="h" fact="0.2099"/>
          <dgm:constr type="l" for="ch" forName="text_accent_5" refType="w" fact="0.6137"/>
          <dgm:constr type="t" for="ch" forName="text_accent_5" refType="h" fact="0.0958"/>
          <dgm:constr type="w" for="ch" forName="text_accent_5" refType="w" fact="0.018"/>
          <dgm:constr type="h" for="ch" forName="text_accent_5" refType="h" fact="0.0252"/>
          <dgm:constr type="l" for="ch" forName="image_5" refType="w" fact="0.605"/>
          <dgm:constr type="t" for="ch" forName="image_5" refType="h" fact="0.1158"/>
          <dgm:constr type="w" for="ch" forName="image_5" refType="w" fact="0.1504"/>
          <dgm:constr type="h" for="ch" forName="image_5" refType="h" fact="0.2099"/>
          <dgm:constr type="l" for="ch" forName="image_accent_5" refType="w" fact="0.6395"/>
          <dgm:constr type="t" for="ch" forName="image_accent_5" refType="h" fact="0.12"/>
          <dgm:constr type="w" for="ch" forName="image_accent_5" refType="w" fact="0.018"/>
          <dgm:constr type="h" for="ch" forName="image_accent_5" refType="h" fact="0.0252"/>
          <dgm:constr type="l" for="ch" forName="text_6" refType="w" fact="0.6055"/>
          <dgm:constr type="t" for="ch" forName="text_6" refType="h" fact="0.3402"/>
          <dgm:constr type="w" for="ch" forName="text_6" refType="w" fact="0.1504"/>
          <dgm:constr type="h" for="ch" forName="text_6" refType="h" fact="0.2099"/>
          <dgm:constr type="l" for="ch" forName="text_accent_6" refType="w" fact="0.6409"/>
          <dgm:constr type="t" for="ch" forName="text_accent_6" refType="h" fact="0.5192"/>
          <dgm:constr type="w" for="ch" forName="text_accent_6" refType="w" fact="0.018"/>
          <dgm:constr type="h" for="ch" forName="text_accent_6" refType="h" fact="0.0252"/>
          <dgm:constr type="l" for="ch" forName="image_6" refType="w" fact="0.4845"/>
          <dgm:constr type="t" for="ch" forName="image_6" refType="h" fact="0.4523"/>
          <dgm:constr type="w" for="ch" forName="image_6" refType="w" fact="0.1504"/>
          <dgm:constr type="h" for="ch" forName="image_6" refType="h" fact="0.2099"/>
          <dgm:constr type="l" for="ch" forName="image_accent_6" refType="w" fact="0.6127"/>
          <dgm:constr type="t" for="ch" forName="image_accent_6" refType="h" fact="0.5439"/>
          <dgm:constr type="w" for="ch" forName="image_accent_6" refType="w" fact="0.018"/>
          <dgm:constr type="h" for="ch" forName="image_accent_6" refType="h" fact="0.0252"/>
          <dgm:constr type="l" for="ch" forName="image_7" refType="w" fact="0.122"/>
          <dgm:constr type="t" for="ch" forName="image_7" refType="h" fact="0.5661"/>
          <dgm:constr type="w" for="ch" forName="image_7" refType="w" fact="0.1504"/>
          <dgm:constr type="h" for="ch" forName="image_7" refType="h" fact="0.2099"/>
          <dgm:constr type="l" for="ch" forName="image_accent_7" refType="w" fact="0.2197"/>
          <dgm:constr type="t" for="ch" forName="image_accent_7" refType="h" fact="0.5718"/>
          <dgm:constr type="w" for="ch" forName="image_accent_7" refType="w" fact="0.018"/>
          <dgm:constr type="h" for="ch" forName="image_accent_7" refType="h" fact="0.0252"/>
          <dgm:constr type="l" for="ch" forName="text_7" refType="w" fact="0.2416"/>
          <dgm:constr type="t" for="ch" forName="text_7" refType="h" fact="0.4515"/>
          <dgm:constr type="w" for="ch" forName="text_7" refType="w" fact="0.1541"/>
          <dgm:constr type="h" for="ch" forName="text_7" refType="h" fact="0.2151"/>
          <dgm:constr type="l" for="ch" forName="text_accent_7" refType="w" fact="0.2479"/>
          <dgm:constr type="t" for="ch" forName="text_accent_7" refType="h" fact="0.544"/>
          <dgm:constr type="w" for="ch" forName="text_accent_7" refType="w" fact="0.018"/>
          <dgm:constr type="h" for="ch" forName="text_accent_7" refType="h" fact="0.0252"/>
          <dgm:constr type="l" for="ch" forName="image_8" refType="w" fact="0.6048"/>
          <dgm:constr type="t" for="ch" forName="image_8" refType="h" fact="0.5665"/>
          <dgm:constr type="w" for="ch" forName="image_8" refType="w" fact="0.1504"/>
          <dgm:constr type="h" for="ch" forName="image_8" refType="h" fact="0.2099"/>
          <dgm:constr type="l" for="ch" forName="image_accent_8" refType="w" fact="0.7342"/>
          <dgm:constr type="t" for="ch" forName="image_accent_8" refType="h" fact="0.6577"/>
          <dgm:constr type="w" for="ch" forName="image_accent_8" refType="w" fact="0.018"/>
          <dgm:constr type="h" for="ch" forName="image_accent_8" refType="h" fact="0.0252"/>
          <dgm:constr type="l" for="ch" forName="text_8" refType="w" fact="0.7259"/>
          <dgm:constr type="t" for="ch" forName="text_8" refType="h" fact="0.4533"/>
          <dgm:constr type="w" for="ch" forName="text_8" refType="w" fact="0.1504"/>
          <dgm:constr type="h" for="ch" forName="text_8" refType="h" fact="0.2099"/>
          <dgm:constr type="l" for="ch" forName="text_accent_8" refType="w" fact="0.7614"/>
          <dgm:constr type="t" for="ch" forName="text_accent_8" refType="h" fact="0.6337"/>
          <dgm:constr type="w" for="ch" forName="text_accent_8" refType="w" fact="0.018"/>
          <dgm:constr type="h" for="ch" forName="text_accent_8" refType="h" fact="0.0252"/>
          <dgm:constr type="l" for="ch" forName="image_9" refType="w" fact="0.726"/>
          <dgm:constr type="t" for="ch" forName="image_9" refType="h" fact="0.2277"/>
          <dgm:constr type="w" for="ch" forName="image_9" refType="w" fact="0.1504"/>
          <dgm:constr type="h" for="ch" forName="image_9" refType="h" fact="0.2099"/>
          <dgm:constr type="l" for="ch" forName="image_accent_9" refType="w" fact="0.8237"/>
          <dgm:constr type="t" for="ch" forName="image_accent_9" refType="h" fact="0.2334"/>
          <dgm:constr type="w" for="ch" forName="image_accent_9" refType="w" fact="0.018"/>
          <dgm:constr type="h" for="ch" forName="image_accent_9" refType="h" fact="0.0252"/>
          <dgm:constr type="l" for="ch" forName="text_9" refType="w" fact="0.7242"/>
          <dgm:constr type="t" for="ch" forName="text_9" refType="h" fact="0"/>
          <dgm:constr type="w" for="ch" forName="text_9" refType="w" fact="0.1541"/>
          <dgm:constr type="h" for="ch" forName="text_9" refType="h" fact="0.2151"/>
          <dgm:constr type="l" for="ch" forName="text_accent_9" refType="w" fact="0.8237"/>
          <dgm:constr type="t" for="ch" forName="text_accent_9" refType="h" fact="0.1829"/>
          <dgm:constr type="w" for="ch" forName="text_accent_9" refType="w" fact="0.018"/>
          <dgm:constr type="h" for="ch" forName="text_accent_9" refType="h" fact="0.0252"/>
          <dgm:constr type="l" for="ch" forName="text_10" refType="w" fact="0.3633"/>
          <dgm:constr type="t" for="ch" forName="text_10" refType="h" fact="0.5665"/>
          <dgm:constr type="w" for="ch" forName="text_10" refType="w" fact="0.1504"/>
          <dgm:constr type="h" for="ch" forName="text_10" refType="h" fact="0.2099"/>
          <dgm:constr type="l" for="ch" forName="text_accent_10" refType="w" fact="0.3987"/>
          <dgm:constr type="t" for="ch" forName="text_accent_10" refType="h" fact="0.7455"/>
          <dgm:constr type="w" for="ch" forName="text_accent_10" refType="w" fact="0.018"/>
          <dgm:constr type="h" for="ch" forName="text_accent_10" refType="h" fact="0.0252"/>
          <dgm:constr type="l" for="ch" forName="image_10" refType="w" fact="0.2424"/>
          <dgm:constr type="t" for="ch" forName="image_10" refType="h" fact="0.6787"/>
          <dgm:constr type="w" for="ch" forName="image_10" refType="w" fact="0.1504"/>
          <dgm:constr type="h" for="ch" forName="image_10" refType="h" fact="0.2099"/>
          <dgm:constr type="l" for="ch" forName="image_accent_10" refType="w" fact="0.3705"/>
          <dgm:constr type="t" for="ch" forName="image_accent_10" refType="h" fact="0.7703"/>
          <dgm:constr type="w" for="ch" forName="image_accent_10" refType="w" fact="0.018"/>
          <dgm:constr type="h" for="ch" forName="image_accent_10" refType="h" fact="0.0252"/>
          <dgm:constr type="l" for="ch" forName="text_11" refType="w" fact="0.6053"/>
          <dgm:constr type="t" for="ch" forName="text_11" refType="h" fact="0.7901"/>
          <dgm:constr type="w" for="ch" forName="text_11" refType="w" fact="0.1504"/>
          <dgm:constr type="h" for="ch" forName="text_11" refType="h" fact="0.2099"/>
          <dgm:constr type="l" for="ch" forName="text_accent_11" refType="w" fact="0.6087"/>
          <dgm:constr type="t" for="ch" forName="text_accent_11" refType="h" fact="0.8825"/>
          <dgm:constr type="w" for="ch" forName="text_accent_11" refType="w" fact="0.018"/>
          <dgm:constr type="h" for="ch" forName="text_accent_11" refType="h" fact="0.0252"/>
          <dgm:constr type="l" for="ch" forName="image_11" refType="w" fact="0.4826"/>
          <dgm:constr type="t" for="ch" forName="image_11" refType="h" fact="0.6764"/>
          <dgm:constr type="w" for="ch" forName="image_11" refType="w" fact="0.1541"/>
          <dgm:constr type="h" for="ch" forName="image_11" refType="h" fact="0.2151"/>
          <dgm:constr type="l" for="ch" forName="image_accent_11" refType="w" fact="0.5821"/>
          <dgm:constr type="t" for="ch" forName="image_accent_11" refType="h" fact="0.8593"/>
          <dgm:constr type="w" for="ch" forName="image_accent_11" refType="w" fact="0.018"/>
          <dgm:constr type="h" for="ch" forName="image_accent_11" refType="h" fact="0.0252"/>
          <dgm:constr type="l" for="ch" forName="image_12" refType="w" fact="0.8469"/>
          <dgm:constr type="t" for="ch" forName="image_12" refType="h" fact="0.5652"/>
          <dgm:constr type="w" for="ch" forName="image_12" refType="w" fact="0.1504"/>
          <dgm:constr type="h" for="ch" forName="image_12" refType="h" fact="0.2099"/>
          <dgm:constr type="l" for="ch" forName="image_accent_12" refType="w" fact="0.8823"/>
          <dgm:constr type="t" for="ch" forName="image_accent_12" refType="h" fact="0.7442"/>
          <dgm:constr type="w" for="ch" forName="image_accent_12" refType="w" fact="0.018"/>
          <dgm:constr type="h" for="ch" forName="image_accent_12" refType="h" fact="0.0252"/>
          <dgm:constr type="l" for="ch" forName="text_12" refType="w" fact="0.7259"/>
          <dgm:constr type="t" for="ch" forName="text_12" refType="h" fact="0.6774"/>
          <dgm:constr type="w" for="ch" forName="text_12" refType="w" fact="0.1504"/>
          <dgm:constr type="h" for="ch" forName="text_12" refType="h" fact="0.2099"/>
          <dgm:constr type="l" for="ch" forName="text_accent_12" refType="w" fact="0.8541"/>
          <dgm:constr type="t" for="ch" forName="text_accent_12" refType="h" fact="0.769"/>
          <dgm:constr type="w" for="ch" forName="text_accent_12" refType="w" fact="0.018"/>
          <dgm:constr type="h" for="ch" forName="text_accent_12" refType="h" fact="0.0252"/>
          <dgm:constr type="l" for="ch" forName="text_13" refType="w" fact="0.8476"/>
          <dgm:constr type="t" for="ch" forName="text_13" refType="h" fact="0.3404"/>
          <dgm:constr type="w" for="ch" forName="text_13" refType="w" fact="0.1504"/>
          <dgm:constr type="h" for="ch" forName="text_13" refType="h" fact="0.2099"/>
          <dgm:constr type="l" for="ch" forName="text_accent_13" refType="w" fact="0.9453"/>
          <dgm:constr type="t" for="ch" forName="text_accent_13" refType="h" fact="0.346"/>
          <dgm:constr type="w" for="ch" forName="text_accent_13" refType="w" fact="0.018"/>
          <dgm:constr type="h" for="ch" forName="text_accent_13" refType="h" fact="0.0252"/>
          <dgm:constr type="l" for="ch" forName="image_13" refType="w" fact="0.8459"/>
          <dgm:constr type="t" for="ch" forName="image_13" refType="h" fact="0.1127"/>
          <dgm:constr type="w" for="ch" forName="image_13" refType="w" fact="0.1541"/>
          <dgm:constr type="h" for="ch" forName="image_13" refType="h" fact="0.2151"/>
          <dgm:constr type="l" for="ch" forName="image_accent_13" refType="w" fact="0.9454"/>
          <dgm:constr type="t" for="ch" forName="image_accent_13" refType="h" fact="0.2956"/>
          <dgm:constr type="w" for="ch" forName="image_accent_13" refType="w" fact="0.018"/>
          <dgm:constr type="h" for="ch" forName="image_accent_13" refType="h" fact="0.0252"/>
        </dgm:constrLst>
      </dgm:if>
      <dgm:if name="Name15" axis="ch" ptType="node" func="cnt" op="equ" val="14">
        <dgm:alg type="composite">
          <dgm:param type="ar" val="1.8151"/>
        </dgm:alg>
        <dgm:constrLst>
          <dgm:constr type="primFontSz" for="des" ptType="node" op="equ" val="65"/>
          <dgm:constr type="l" for="ch" forName="text_1" refType="w" fact="0.1094"/>
          <dgm:constr type="t" for="ch" forName="text_1" refType="h" fact="0.3409"/>
          <dgm:constr type="w" for="ch" forName="text_1" refType="w" fact="0.1341"/>
          <dgm:constr type="h" for="ch" forName="text_1" refType="h" fact="0.2099"/>
          <dgm:constr type="l" for="ch" forName="text_accent_1" refType="w" fact="0.1124"/>
          <dgm:constr type="t" for="ch" forName="text_accent_1" refType="h" fact="0.4333"/>
          <dgm:constr type="w" for="ch" forName="text_accent_1" refType="w" fact="0.0161"/>
          <dgm:constr type="h" for="ch" forName="text_accent_1" refType="h" fact="0.0252"/>
          <dgm:constr type="l" for="ch" forName="image_1" refType="w" fact="0"/>
          <dgm:constr type="t" for="ch" forName="image_1" refType="h" fact="0.2271"/>
          <dgm:constr type="w" for="ch" forName="image_1" refType="w" fact="0.1374"/>
          <dgm:constr type="h" for="ch" forName="image_1" refType="h" fact="0.2151"/>
          <dgm:constr type="l" for="ch" forName="image_accent_1" refType="w" fact="0.0887"/>
          <dgm:constr type="t" for="ch" forName="image_accent_1" refType="h" fact="0.4101"/>
          <dgm:constr type="w" for="ch" forName="image_accent_1" refType="w" fact="0.0161"/>
          <dgm:constr type="h" for="ch" forName="image_accent_1" refType="h" fact="0.0252"/>
          <dgm:constr type="l" for="ch" forName="image_2" refType="w" fact="0.3245"/>
          <dgm:constr type="t" for="ch" forName="image_2" refType="h" fact="0.3409"/>
          <dgm:constr type="w" for="ch" forName="image_2" refType="w" fact="0.1341"/>
          <dgm:constr type="h" for="ch" forName="image_2" refType="h" fact="0.2099"/>
          <dgm:constr type="l" for="ch" forName="image_accent_2" refType="w" fact="0.3275"/>
          <dgm:constr type="t" for="ch" forName="image_accent_2" refType="h" fact="0.4333"/>
          <dgm:constr type="w" for="ch" forName="image_accent_2" refType="w" fact="0.0161"/>
          <dgm:constr type="h" for="ch" forName="image_accent_2" refType="h" fact="0.0252"/>
          <dgm:constr type="l" for="ch" forName="text_2" refType="w" fact="0.2151"/>
          <dgm:constr type="t" for="ch" forName="text_2" refType="h" fact="0.2271"/>
          <dgm:constr type="w" for="ch" forName="text_2" refType="w" fact="0.1374"/>
          <dgm:constr type="h" for="ch" forName="text_2" refType="h" fact="0.2151"/>
          <dgm:constr type="l" for="ch" forName="text_accent_2" refType="w" fact="0.3038"/>
          <dgm:constr type="t" for="ch" forName="text_accent_2" refType="h" fact="0.4101"/>
          <dgm:constr type="w" for="ch" forName="text_accent_2" refType="w" fact="0.0161"/>
          <dgm:constr type="h" for="ch" forName="text_accent_2" refType="h" fact="0.0252"/>
          <dgm:constr type="l" for="ch" forName="text_3" refType="w" fact="0.1093"/>
          <dgm:constr type="t" for="ch" forName="text_3" refType="h" fact="0.1192"/>
          <dgm:constr type="w" for="ch" forName="text_3" refType="w" fact="0.1341"/>
          <dgm:constr type="h" for="ch" forName="text_3" refType="h" fact="0.2099"/>
          <dgm:constr type="l" for="ch" forName="text_accent_3" refType="w" fact="0.1964"/>
          <dgm:constr type="t" for="ch" forName="text_accent_3" refType="h" fact="0.1249"/>
          <dgm:constr type="w" for="ch" forName="text_accent_3" refType="w" fact="0.0161"/>
          <dgm:constr type="h" for="ch" forName="text_accent_3" refType="h" fact="0.0252"/>
          <dgm:constr type="l" for="ch" forName="image_3" refType="w" fact="0.2151"/>
          <dgm:constr type="t" for="ch" forName="image_3" refType="h" fact="0.003"/>
          <dgm:constr type="w" for="ch" forName="image_3" refType="w" fact="0.1374"/>
          <dgm:constr type="h" for="ch" forName="image_3" refType="h" fact="0.2151"/>
          <dgm:constr type="l" for="ch" forName="image_accent_3" refType="w" fact="0.2208"/>
          <dgm:constr type="t" for="ch" forName="image_accent_3" refType="h" fact="0.0955"/>
          <dgm:constr type="w" for="ch" forName="image_accent_3" refType="w" fact="0.0161"/>
          <dgm:constr type="h" for="ch" forName="image_accent_3" refType="h" fact="0.0252"/>
          <dgm:constr type="l" for="ch" forName="text_4" refType="w" fact="0.3244"/>
          <dgm:constr type="t" for="ch" forName="text_4" refType="h" fact="0.1175"/>
          <dgm:constr type="w" for="ch" forName="text_4" refType="w" fact="0.1341"/>
          <dgm:constr type="h" for="ch" forName="text_4" refType="h" fact="0.2099"/>
          <dgm:constr type="l" for="ch" forName="text_accent_4" refType="w" fact="0.4397"/>
          <dgm:constr type="t" for="ch" forName="text_accent_4" refType="h" fact="0.2088"/>
          <dgm:constr type="w" for="ch" forName="text_accent_4" refType="w" fact="0.0161"/>
          <dgm:constr type="h" for="ch" forName="text_accent_4" refType="h" fact="0.0252"/>
          <dgm:constr type="l" for="ch" forName="image_4" refType="w" fact="0.4319"/>
          <dgm:constr type="t" for="ch" forName="image_4" refType="h" fact="0.2288"/>
          <dgm:constr type="w" for="ch" forName="image_4" refType="w" fact="0.1341"/>
          <dgm:constr type="h" for="ch" forName="image_4" refType="h" fact="0.2099"/>
          <dgm:constr type="l" for="ch" forName="image_accent_4" refType="w" fact="0.4626"/>
          <dgm:constr type="t" for="ch" forName="image_accent_4" refType="h" fact="0.2329"/>
          <dgm:constr type="w" for="ch" forName="image_accent_4" refType="w" fact="0.0161"/>
          <dgm:constr type="h" for="ch" forName="image_accent_4" refType="h" fact="0.0252"/>
          <dgm:constr type="l" for="ch" forName="text_5" refType="w" fact="0.4318"/>
          <dgm:constr type="t" for="ch" forName="text_5" refType="h" fact="0.0052"/>
          <dgm:constr type="w" for="ch" forName="text_5" refType="w" fact="0.1341"/>
          <dgm:constr type="h" for="ch" forName="text_5" refType="h" fact="0.2099"/>
          <dgm:constr type="l" for="ch" forName="text_accent_5" refType="w" fact="0.5471"/>
          <dgm:constr type="t" for="ch" forName="text_accent_5" refType="h" fact="0.0958"/>
          <dgm:constr type="w" for="ch" forName="text_accent_5" refType="w" fact="0.0161"/>
          <dgm:constr type="h" for="ch" forName="text_accent_5" refType="h" fact="0.0252"/>
          <dgm:constr type="l" for="ch" forName="image_5" refType="w" fact="0.5393"/>
          <dgm:constr type="t" for="ch" forName="image_5" refType="h" fact="0.1158"/>
          <dgm:constr type="w" for="ch" forName="image_5" refType="w" fact="0.1341"/>
          <dgm:constr type="h" for="ch" forName="image_5" refType="h" fact="0.2099"/>
          <dgm:constr type="l" for="ch" forName="image_accent_5" refType="w" fact="0.57"/>
          <dgm:constr type="t" for="ch" forName="image_accent_5" refType="h" fact="0.12"/>
          <dgm:constr type="w" for="ch" forName="image_accent_5" refType="w" fact="0.0161"/>
          <dgm:constr type="h" for="ch" forName="image_accent_5" refType="h" fact="0.0252"/>
          <dgm:constr type="l" for="ch" forName="text_6" refType="w" fact="0.5398"/>
          <dgm:constr type="t" for="ch" forName="text_6" refType="h" fact="0.3402"/>
          <dgm:constr type="w" for="ch" forName="text_6" refType="w" fact="0.1341"/>
          <dgm:constr type="h" for="ch" forName="text_6" refType="h" fact="0.2099"/>
          <dgm:constr type="l" for="ch" forName="text_accent_6" refType="w" fact="0.5713"/>
          <dgm:constr type="t" for="ch" forName="text_accent_6" refType="h" fact="0.5192"/>
          <dgm:constr type="w" for="ch" forName="text_accent_6" refType="w" fact="0.0161"/>
          <dgm:constr type="h" for="ch" forName="text_accent_6" refType="h" fact="0.0252"/>
          <dgm:constr type="l" for="ch" forName="image_6" refType="w" fact="0.4319"/>
          <dgm:constr type="t" for="ch" forName="image_6" refType="h" fact="0.4523"/>
          <dgm:constr type="w" for="ch" forName="image_6" refType="w" fact="0.1341"/>
          <dgm:constr type="h" for="ch" forName="image_6" refType="h" fact="0.2099"/>
          <dgm:constr type="l" for="ch" forName="image_accent_6" refType="w" fact="0.5462"/>
          <dgm:constr type="t" for="ch" forName="image_accent_6" refType="h" fact="0.5439"/>
          <dgm:constr type="w" for="ch" forName="image_accent_6" refType="w" fact="0.0161"/>
          <dgm:constr type="h" for="ch" forName="image_accent_6" refType="h" fact="0.0252"/>
          <dgm:constr type="l" for="ch" forName="image_7" refType="w" fact="0.1087"/>
          <dgm:constr type="t" for="ch" forName="image_7" refType="h" fact="0.5661"/>
          <dgm:constr type="w" for="ch" forName="image_7" refType="w" fact="0.1341"/>
          <dgm:constr type="h" for="ch" forName="image_7" refType="h" fact="0.2099"/>
          <dgm:constr type="l" for="ch" forName="image_accent_7" refType="w" fact="0.1958"/>
          <dgm:constr type="t" for="ch" forName="image_accent_7" refType="h" fact="0.5718"/>
          <dgm:constr type="w" for="ch" forName="image_accent_7" refType="w" fact="0.0161"/>
          <dgm:constr type="h" for="ch" forName="image_accent_7" refType="h" fact="0.0252"/>
          <dgm:constr type="l" for="ch" forName="text_7" refType="w" fact="0.2154"/>
          <dgm:constr type="t" for="ch" forName="text_7" refType="h" fact="0.4515"/>
          <dgm:constr type="w" for="ch" forName="text_7" refType="w" fact="0.1374"/>
          <dgm:constr type="h" for="ch" forName="text_7" refType="h" fact="0.2151"/>
          <dgm:constr type="l" for="ch" forName="text_accent_7" refType="w" fact="0.221"/>
          <dgm:constr type="t" for="ch" forName="text_accent_7" refType="h" fact="0.544"/>
          <dgm:constr type="w" for="ch" forName="text_accent_7" refType="w" fact="0.0161"/>
          <dgm:constr type="h" for="ch" forName="text_accent_7" refType="h" fact="0.0252"/>
          <dgm:constr type="l" for="ch" forName="image_8" refType="w" fact="0.5392"/>
          <dgm:constr type="t" for="ch" forName="image_8" refType="h" fact="0.5665"/>
          <dgm:constr type="w" for="ch" forName="image_8" refType="w" fact="0.1341"/>
          <dgm:constr type="h" for="ch" forName="image_8" refType="h" fact="0.2099"/>
          <dgm:constr type="l" for="ch" forName="image_accent_8" refType="w" fact="0.6545"/>
          <dgm:constr type="t" for="ch" forName="image_accent_8" refType="h" fact="0.6577"/>
          <dgm:constr type="w" for="ch" forName="image_accent_8" refType="w" fact="0.0161"/>
          <dgm:constr type="h" for="ch" forName="image_accent_8" refType="h" fact="0.0252"/>
          <dgm:constr type="l" for="ch" forName="text_8" refType="w" fact="0.6471"/>
          <dgm:constr type="t" for="ch" forName="text_8" refType="h" fact="0.4533"/>
          <dgm:constr type="w" for="ch" forName="text_8" refType="w" fact="0.1341"/>
          <dgm:constr type="h" for="ch" forName="text_8" refType="h" fact="0.2099"/>
          <dgm:constr type="l" for="ch" forName="text_accent_8" refType="w" fact="0.6788"/>
          <dgm:constr type="t" for="ch" forName="text_accent_8" refType="h" fact="0.6337"/>
          <dgm:constr type="w" for="ch" forName="text_accent_8" refType="w" fact="0.0161"/>
          <dgm:constr type="h" for="ch" forName="text_accent_8" refType="h" fact="0.0252"/>
          <dgm:constr type="l" for="ch" forName="image_9" refType="w" fact="0.6472"/>
          <dgm:constr type="t" for="ch" forName="image_9" refType="h" fact="0.2277"/>
          <dgm:constr type="w" for="ch" forName="image_9" refType="w" fact="0.1341"/>
          <dgm:constr type="h" for="ch" forName="image_9" refType="h" fact="0.2099"/>
          <dgm:constr type="l" for="ch" forName="image_accent_9" refType="w" fact="0.7343"/>
          <dgm:constr type="t" for="ch" forName="image_accent_9" refType="h" fact="0.2334"/>
          <dgm:constr type="w" for="ch" forName="image_accent_9" refType="w" fact="0.0161"/>
          <dgm:constr type="h" for="ch" forName="image_accent_9" refType="h" fact="0.0252"/>
          <dgm:constr type="l" for="ch" forName="text_9" refType="w" fact="0.6456"/>
          <dgm:constr type="t" for="ch" forName="text_9" refType="h" fact="0"/>
          <dgm:constr type="w" for="ch" forName="text_9" refType="w" fact="0.1374"/>
          <dgm:constr type="h" for="ch" forName="text_9" refType="h" fact="0.2151"/>
          <dgm:constr type="l" for="ch" forName="text_accent_9" refType="w" fact="0.7343"/>
          <dgm:constr type="t" for="ch" forName="text_accent_9" refType="h" fact="0.1829"/>
          <dgm:constr type="w" for="ch" forName="text_accent_9" refType="w" fact="0.0161"/>
          <dgm:constr type="h" for="ch" forName="text_accent_9" refType="h" fact="0.0252"/>
          <dgm:constr type="l" for="ch" forName="text_10" refType="w" fact="0.3239"/>
          <dgm:constr type="t" for="ch" forName="text_10" refType="h" fact="0.5665"/>
          <dgm:constr type="w" for="ch" forName="text_10" refType="w" fact="0.1341"/>
          <dgm:constr type="h" for="ch" forName="text_10" refType="h" fact="0.2099"/>
          <dgm:constr type="l" for="ch" forName="text_accent_10" refType="w" fact="0.3554"/>
          <dgm:constr type="t" for="ch" forName="text_accent_10" refType="h" fact="0.7455"/>
          <dgm:constr type="w" for="ch" forName="text_accent_10" refType="w" fact="0.0161"/>
          <dgm:constr type="h" for="ch" forName="text_accent_10" refType="h" fact="0.0252"/>
          <dgm:constr type="l" for="ch" forName="image_10" refType="w" fact="0.2161"/>
          <dgm:constr type="t" for="ch" forName="image_10" refType="h" fact="0.6787"/>
          <dgm:constr type="w" for="ch" forName="image_10" refType="w" fact="0.1341"/>
          <dgm:constr type="h" for="ch" forName="image_10" refType="h" fact="0.2099"/>
          <dgm:constr type="l" for="ch" forName="image_accent_10" refType="w" fact="0.3303"/>
          <dgm:constr type="t" for="ch" forName="image_accent_10" refType="h" fact="0.7703"/>
          <dgm:constr type="w" for="ch" forName="image_accent_10" refType="w" fact="0.0161"/>
          <dgm:constr type="h" for="ch" forName="image_accent_10" refType="h" fact="0.0252"/>
          <dgm:constr type="l" for="ch" forName="text_11" refType="w" fact="0.5396"/>
          <dgm:constr type="t" for="ch" forName="text_11" refType="h" fact="0.7901"/>
          <dgm:constr type="w" for="ch" forName="text_11" refType="w" fact="0.1341"/>
          <dgm:constr type="h" for="ch" forName="text_11" refType="h" fact="0.2099"/>
          <dgm:constr type="l" for="ch" forName="text_accent_11" refType="w" fact="0.5426"/>
          <dgm:constr type="t" for="ch" forName="text_accent_11" refType="h" fact="0.8825"/>
          <dgm:constr type="w" for="ch" forName="text_accent_11" refType="w" fact="0.0161"/>
          <dgm:constr type="h" for="ch" forName="text_accent_11" refType="h" fact="0.0252"/>
          <dgm:constr type="l" for="ch" forName="image_11" refType="w" fact="0.4302"/>
          <dgm:constr type="t" for="ch" forName="image_11" refType="h" fact="0.6764"/>
          <dgm:constr type="w" for="ch" forName="image_11" refType="w" fact="0.1374"/>
          <dgm:constr type="h" for="ch" forName="image_11" refType="h" fact="0.2151"/>
          <dgm:constr type="l" for="ch" forName="image_accent_11" refType="w" fact="0.5189"/>
          <dgm:constr type="t" for="ch" forName="image_accent_11" refType="h" fact="0.8593"/>
          <dgm:constr type="w" for="ch" forName="image_accent_11" refType="w" fact="0.0161"/>
          <dgm:constr type="h" for="ch" forName="image_accent_11" refType="h" fact="0.0252"/>
          <dgm:constr type="l" for="ch" forName="image_12" refType="w" fact="0.755"/>
          <dgm:constr type="t" for="ch" forName="image_12" refType="h" fact="0.5652"/>
          <dgm:constr type="w" for="ch" forName="image_12" refType="w" fact="0.1341"/>
          <dgm:constr type="h" for="ch" forName="image_12" refType="h" fact="0.2099"/>
          <dgm:constr type="l" for="ch" forName="image_accent_12" refType="w" fact="0.7865"/>
          <dgm:constr type="t" for="ch" forName="image_accent_12" refType="h" fact="0.7442"/>
          <dgm:constr type="w" for="ch" forName="image_accent_12" refType="w" fact="0.0161"/>
          <dgm:constr type="h" for="ch" forName="image_accent_12" refType="h" fact="0.0252"/>
          <dgm:constr type="l" for="ch" forName="text_12" refType="w" fact="0.6471"/>
          <dgm:constr type="t" for="ch" forName="text_12" refType="h" fact="0.6774"/>
          <dgm:constr type="w" for="ch" forName="text_12" refType="w" fact="0.1341"/>
          <dgm:constr type="h" for="ch" forName="text_12" refType="h" fact="0.2099"/>
          <dgm:constr type="l" for="ch" forName="text_accent_12" refType="w" fact="0.7614"/>
          <dgm:constr type="t" for="ch" forName="text_accent_12" refType="h" fact="0.769"/>
          <dgm:constr type="w" for="ch" forName="text_accent_12" refType="w" fact="0.0161"/>
          <dgm:constr type="h" for="ch" forName="text_accent_12" refType="h" fact="0.0252"/>
          <dgm:constr type="l" for="ch" forName="text_13" refType="w" fact="0.7556"/>
          <dgm:constr type="t" for="ch" forName="text_13" refType="h" fact="0.3404"/>
          <dgm:constr type="w" for="ch" forName="text_13" refType="w" fact="0.1341"/>
          <dgm:constr type="h" for="ch" forName="text_13" refType="h" fact="0.2099"/>
          <dgm:constr type="l" for="ch" forName="text_accent_13" refType="w" fact="0.8427"/>
          <dgm:constr type="t" for="ch" forName="text_accent_13" refType="h" fact="0.346"/>
          <dgm:constr type="w" for="ch" forName="text_accent_13" refType="w" fact="0.0161"/>
          <dgm:constr type="h" for="ch" forName="text_accent_13" refType="h" fact="0.0252"/>
          <dgm:constr type="l" for="ch" forName="image_13" refType="w" fact="0.754"/>
          <dgm:constr type="t" for="ch" forName="image_13" refType="h" fact="0.1127"/>
          <dgm:constr type="w" for="ch" forName="image_13" refType="w" fact="0.1374"/>
          <dgm:constr type="h" for="ch" forName="image_13" refType="h" fact="0.2151"/>
          <dgm:constr type="l" for="ch" forName="image_accent_13" refType="w" fact="0.8427"/>
          <dgm:constr type="t" for="ch" forName="image_accent_13" refType="h" fact="0.2956"/>
          <dgm:constr type="w" for="ch" forName="image_accent_13" refType="w" fact="0.0161"/>
          <dgm:constr type="h" for="ch" forName="image_accent_13" refType="h" fact="0.0252"/>
          <dgm:constr type="l" for="ch" forName="text_14" refType="w" fact="0.8641"/>
          <dgm:constr type="t" for="ch" forName="text_14" refType="h" fact="0.6768"/>
          <dgm:constr type="w" for="ch" forName="text_14" refType="w" fact="0.1341"/>
          <dgm:constr type="h" for="ch" forName="text_14" refType="h" fact="0.2099"/>
          <dgm:constr type="l" for="ch" forName="text_accent_14" refType="w" fact="0.9512"/>
          <dgm:constr type="t" for="ch" forName="text_accent_14" refType="h" fact="0.6825"/>
          <dgm:constr type="w" for="ch" forName="text_accent_14" refType="w" fact="0.0161"/>
          <dgm:constr type="h" for="ch" forName="text_accent_14" refType="h" fact="0.0252"/>
          <dgm:constr type="l" for="ch" forName="image_14" refType="w" fact="0.8626"/>
          <dgm:constr type="t" for="ch" forName="image_14" refType="h" fact="0.4491"/>
          <dgm:constr type="w" for="ch" forName="image_14" refType="w" fact="0.1374"/>
          <dgm:constr type="h" for="ch" forName="image_14" refType="h" fact="0.2151"/>
          <dgm:constr type="l" for="ch" forName="image_accent_14" refType="w" fact="0.9513"/>
          <dgm:constr type="t" for="ch" forName="image_accent_14" refType="h" fact="0.632"/>
          <dgm:constr type="w" for="ch" forName="image_accent_14" refType="w" fact="0.0161"/>
          <dgm:constr type="h" for="ch" forName="image_accent_14" refType="h" fact="0.0252"/>
        </dgm:constrLst>
      </dgm:if>
      <dgm:if name="Name16" axis="ch" ptType="node" func="cnt" op="equ" val="15">
        <dgm:alg type="composite">
          <dgm:param type="ar" val="1.8122"/>
        </dgm:alg>
        <dgm:constrLst>
          <dgm:constr type="primFontSz" for="des" ptType="node" op="equ" val="65"/>
          <dgm:constr type="l" for="ch" forName="text_1" refType="w" fact="0.1094"/>
          <dgm:constr type="t" for="ch" forName="text_1" refType="h" fact="0.3421"/>
          <dgm:constr type="w" for="ch" forName="text_1" refType="w" fact="0.1341"/>
          <dgm:constr type="h" for="ch" forName="text_1" refType="h" fact="0.2095"/>
          <dgm:constr type="l" for="ch" forName="text_accent_1" refType="w" fact="0.1124"/>
          <dgm:constr type="t" for="ch" forName="text_accent_1" refType="h" fact="0.4343"/>
          <dgm:constr type="w" for="ch" forName="text_accent_1" refType="w" fact="0.0161"/>
          <dgm:constr type="h" for="ch" forName="text_accent_1" refType="h" fact="0.0251"/>
          <dgm:constr type="l" for="ch" forName="image_1" refType="w" fact="0"/>
          <dgm:constr type="t" for="ch" forName="image_1" refType="h" fact="0.2285"/>
          <dgm:constr type="w" for="ch" forName="image_1" refType="w" fact="0.1374"/>
          <dgm:constr type="h" for="ch" forName="image_1" refType="h" fact="0.2147"/>
          <dgm:constr type="l" for="ch" forName="image_accent_1" refType="w" fact="0.0887"/>
          <dgm:constr type="t" for="ch" forName="image_accent_1" refType="h" fact="0.4111"/>
          <dgm:constr type="w" for="ch" forName="image_accent_1" refType="w" fact="0.0161"/>
          <dgm:constr type="h" for="ch" forName="image_accent_1" refType="h" fact="0.0251"/>
          <dgm:constr type="l" for="ch" forName="image_2" refType="w" fact="0.3245"/>
          <dgm:constr type="t" for="ch" forName="image_2" refType="h" fact="0.3421"/>
          <dgm:constr type="w" for="ch" forName="image_2" refType="w" fact="0.1341"/>
          <dgm:constr type="h" for="ch" forName="image_2" refType="h" fact="0.2095"/>
          <dgm:constr type="l" for="ch" forName="image_accent_2" refType="w" fact="0.3275"/>
          <dgm:constr type="t" for="ch" forName="image_accent_2" refType="h" fact="0.4343"/>
          <dgm:constr type="w" for="ch" forName="image_accent_2" refType="w" fact="0.0161"/>
          <dgm:constr type="h" for="ch" forName="image_accent_2" refType="h" fact="0.0251"/>
          <dgm:constr type="l" for="ch" forName="text_2" refType="w" fact="0.2151"/>
          <dgm:constr type="t" for="ch" forName="text_2" refType="h" fact="0.2285"/>
          <dgm:constr type="w" for="ch" forName="text_2" refType="w" fact="0.1374"/>
          <dgm:constr type="h" for="ch" forName="text_2" refType="h" fact="0.2147"/>
          <dgm:constr type="l" for="ch" forName="text_accent_2" refType="w" fact="0.3038"/>
          <dgm:constr type="t" for="ch" forName="text_accent_2" refType="h" fact="0.4111"/>
          <dgm:constr type="w" for="ch" forName="text_accent_2" refType="w" fact="0.0161"/>
          <dgm:constr type="h" for="ch" forName="text_accent_2" refType="h" fact="0.0251"/>
          <dgm:constr type="l" for="ch" forName="text_3" refType="w" fact="0.1093"/>
          <dgm:constr type="t" for="ch" forName="text_3" refType="h" fact="0.1207"/>
          <dgm:constr type="w" for="ch" forName="text_3" refType="w" fact="0.1341"/>
          <dgm:constr type="h" for="ch" forName="text_3" refType="h" fact="0.2095"/>
          <dgm:constr type="l" for="ch" forName="text_accent_3" refType="w" fact="0.1964"/>
          <dgm:constr type="t" for="ch" forName="text_accent_3" refType="h" fact="0.1264"/>
          <dgm:constr type="w" for="ch" forName="text_accent_3" refType="w" fact="0.0161"/>
          <dgm:constr type="h" for="ch" forName="text_accent_3" refType="h" fact="0.0251"/>
          <dgm:constr type="l" for="ch" forName="image_3" refType="w" fact="0.2151"/>
          <dgm:constr type="t" for="ch" forName="image_3" refType="h" fact="0.0048"/>
          <dgm:constr type="w" for="ch" forName="image_3" refType="w" fact="0.1374"/>
          <dgm:constr type="h" for="ch" forName="image_3" refType="h" fact="0.2147"/>
          <dgm:constr type="l" for="ch" forName="image_accent_3" refType="w" fact="0.2208"/>
          <dgm:constr type="t" for="ch" forName="image_accent_3" refType="h" fact="0.0971"/>
          <dgm:constr type="w" for="ch" forName="image_accent_3" refType="w" fact="0.0161"/>
          <dgm:constr type="h" for="ch" forName="image_accent_3" refType="h" fact="0.0251"/>
          <dgm:constr type="l" for="ch" forName="text_4" refType="w" fact="0.3243"/>
          <dgm:constr type="t" for="ch" forName="text_4" refType="h" fact="0.1191"/>
          <dgm:constr type="w" for="ch" forName="text_4" refType="w" fact="0.1341"/>
          <dgm:constr type="h" for="ch" forName="text_4" refType="h" fact="0.2095"/>
          <dgm:constr type="l" for="ch" forName="text_accent_4" refType="w" fact="0.4396"/>
          <dgm:constr type="t" for="ch" forName="text_accent_4" refType="h" fact="0.2101"/>
          <dgm:constr type="w" for="ch" forName="text_accent_4" refType="w" fact="0.0161"/>
          <dgm:constr type="h" for="ch" forName="text_accent_4" refType="h" fact="0.0251"/>
          <dgm:constr type="l" for="ch" forName="image_4" refType="w" fact="0.4319"/>
          <dgm:constr type="t" for="ch" forName="image_4" refType="h" fact="0.2301"/>
          <dgm:constr type="w" for="ch" forName="image_4" refType="w" fact="0.1341"/>
          <dgm:constr type="h" for="ch" forName="image_4" refType="h" fact="0.2095"/>
          <dgm:constr type="l" for="ch" forName="image_accent_4" refType="w" fact="0.4626"/>
          <dgm:constr type="t" for="ch" forName="image_accent_4" refType="h" fact="0.2342"/>
          <dgm:constr type="w" for="ch" forName="image_accent_4" refType="w" fact="0.0161"/>
          <dgm:constr type="h" for="ch" forName="image_accent_4" refType="h" fact="0.0251"/>
          <dgm:constr type="l" for="ch" forName="text_5" refType="w" fact="0.4317"/>
          <dgm:constr type="t" for="ch" forName="text_5" refType="h" fact="0.0069"/>
          <dgm:constr type="w" for="ch" forName="text_5" refType="w" fact="0.1341"/>
          <dgm:constr type="h" for="ch" forName="text_5" refType="h" fact="0.2095"/>
          <dgm:constr type="l" for="ch" forName="text_accent_5" refType="w" fact="0.547"/>
          <dgm:constr type="t" for="ch" forName="text_accent_5" refType="h" fact="0.0974"/>
          <dgm:constr type="w" for="ch" forName="text_accent_5" refType="w" fact="0.0161"/>
          <dgm:constr type="h" for="ch" forName="text_accent_5" refType="h" fact="0.0251"/>
          <dgm:constr type="l" for="ch" forName="image_5" refType="w" fact="0.5393"/>
          <dgm:constr type="t" for="ch" forName="image_5" refType="h" fact="0.1173"/>
          <dgm:constr type="w" for="ch" forName="image_5" refType="w" fact="0.1341"/>
          <dgm:constr type="h" for="ch" forName="image_5" refType="h" fact="0.2095"/>
          <dgm:constr type="l" for="ch" forName="image_accent_5" refType="w" fact="0.57"/>
          <dgm:constr type="t" for="ch" forName="image_accent_5" refType="h" fact="0.1215"/>
          <dgm:constr type="w" for="ch" forName="image_accent_5" refType="w" fact="0.0161"/>
          <dgm:constr type="h" for="ch" forName="image_accent_5" refType="h" fact="0.0251"/>
          <dgm:constr type="l" for="ch" forName="text_6" refType="w" fact="0.5397"/>
          <dgm:constr type="t" for="ch" forName="text_6" refType="h" fact="0.3413"/>
          <dgm:constr type="w" for="ch" forName="text_6" refType="w" fact="0.1341"/>
          <dgm:constr type="h" for="ch" forName="text_6" refType="h" fact="0.2095"/>
          <dgm:constr type="l" for="ch" forName="text_accent_6" refType="w" fact="0.5712"/>
          <dgm:constr type="t" for="ch" forName="text_accent_6" refType="h" fact="0.52"/>
          <dgm:constr type="w" for="ch" forName="text_accent_6" refType="w" fact="0.0161"/>
          <dgm:constr type="h" for="ch" forName="text_accent_6" refType="h" fact="0.0251"/>
          <dgm:constr type="l" for="ch" forName="image_6" refType="w" fact="0.4319"/>
          <dgm:constr type="t" for="ch" forName="image_6" refType="h" fact="0.4533"/>
          <dgm:constr type="w" for="ch" forName="image_6" refType="w" fact="0.1341"/>
          <dgm:constr type="h" for="ch" forName="image_6" refType="h" fact="0.2095"/>
          <dgm:constr type="l" for="ch" forName="image_accent_6" refType="w" fact="0.5461"/>
          <dgm:constr type="t" for="ch" forName="image_accent_6" refType="h" fact="0.5447"/>
          <dgm:constr type="w" for="ch" forName="image_accent_6" refType="w" fact="0.0161"/>
          <dgm:constr type="h" for="ch" forName="image_accent_6" refType="h" fact="0.0251"/>
          <dgm:constr type="l" for="ch" forName="image_7" refType="w" fact="0.1087"/>
          <dgm:constr type="t" for="ch" forName="image_7" refType="h" fact="0.5668"/>
          <dgm:constr type="w" for="ch" forName="image_7" refType="w" fact="0.1341"/>
          <dgm:constr type="h" for="ch" forName="image_7" refType="h" fact="0.2095"/>
          <dgm:constr type="l" for="ch" forName="image_accent_7" refType="w" fact="0.1958"/>
          <dgm:constr type="t" for="ch" forName="image_accent_7" refType="h" fact="0.5725"/>
          <dgm:constr type="w" for="ch" forName="image_accent_7" refType="w" fact="0.0161"/>
          <dgm:constr type="h" for="ch" forName="image_accent_7" refType="h" fact="0.0251"/>
          <dgm:constr type="l" for="ch" forName="text_7" refType="w" fact="0.2153"/>
          <dgm:constr type="t" for="ch" forName="text_7" refType="h" fact="0.4525"/>
          <dgm:constr type="w" for="ch" forName="text_7" refType="w" fact="0.1374"/>
          <dgm:constr type="h" for="ch" forName="text_7" refType="h" fact="0.2147"/>
          <dgm:constr type="l" for="ch" forName="text_accent_7" refType="w" fact="0.221"/>
          <dgm:constr type="t" for="ch" forName="text_accent_7" refType="h" fact="0.5448"/>
          <dgm:constr type="w" for="ch" forName="text_accent_7" refType="w" fact="0.0161"/>
          <dgm:constr type="h" for="ch" forName="text_accent_7" refType="h" fact="0.0251"/>
          <dgm:constr type="l" for="ch" forName="image_8" refType="w" fact="0.5391"/>
          <dgm:constr type="t" for="ch" forName="image_8" refType="h" fact="0.5673"/>
          <dgm:constr type="w" for="ch" forName="image_8" refType="w" fact="0.1341"/>
          <dgm:constr type="h" for="ch" forName="image_8" refType="h" fact="0.2095"/>
          <dgm:constr type="l" for="ch" forName="image_accent_8" refType="w" fact="0.6544"/>
          <dgm:constr type="t" for="ch" forName="image_accent_8" refType="h" fact="0.6583"/>
          <dgm:constr type="w" for="ch" forName="image_accent_8" refType="w" fact="0.0161"/>
          <dgm:constr type="h" for="ch" forName="image_accent_8" refType="h" fact="0.0251"/>
          <dgm:constr type="l" for="ch" forName="text_8" refType="w" fact="0.647"/>
          <dgm:constr type="t" for="ch" forName="text_8" refType="h" fact="0.4543"/>
          <dgm:constr type="w" for="ch" forName="text_8" refType="w" fact="0.1341"/>
          <dgm:constr type="h" for="ch" forName="text_8" refType="h" fact="0.2095"/>
          <dgm:constr type="l" for="ch" forName="text_accent_8" refType="w" fact="0.6787"/>
          <dgm:constr type="t" for="ch" forName="text_accent_8" refType="h" fact="0.6343"/>
          <dgm:constr type="w" for="ch" forName="text_accent_8" refType="w" fact="0.0161"/>
          <dgm:constr type="h" for="ch" forName="text_accent_8" refType="h" fact="0.0251"/>
          <dgm:constr type="l" for="ch" forName="image_9" refType="w" fact="0.6471"/>
          <dgm:constr type="t" for="ch" forName="image_9" refType="h" fact="0.229"/>
          <dgm:constr type="w" for="ch" forName="image_9" refType="w" fact="0.1341"/>
          <dgm:constr type="h" for="ch" forName="image_9" refType="h" fact="0.2095"/>
          <dgm:constr type="l" for="ch" forName="image_accent_9" refType="w" fact="0.7342"/>
          <dgm:constr type="t" for="ch" forName="image_accent_9" refType="h" fact="0.2347"/>
          <dgm:constr type="w" for="ch" forName="image_accent_9" refType="w" fact="0.0161"/>
          <dgm:constr type="h" for="ch" forName="image_accent_9" refType="h" fact="0.0251"/>
          <dgm:constr type="l" for="ch" forName="text_9" refType="w" fact="0.6455"/>
          <dgm:constr type="t" for="ch" forName="text_9" refType="h" fact="0.0017"/>
          <dgm:constr type="w" for="ch" forName="text_9" refType="w" fact="0.1374"/>
          <dgm:constr type="h" for="ch" forName="text_9" refType="h" fact="0.2147"/>
          <dgm:constr type="l" for="ch" forName="text_accent_9" refType="w" fact="0.7342"/>
          <dgm:constr type="t" for="ch" forName="text_accent_9" refType="h" fact="0.1844"/>
          <dgm:constr type="w" for="ch" forName="text_accent_9" refType="w" fact="0.0161"/>
          <dgm:constr type="h" for="ch" forName="text_accent_9" refType="h" fact="0.0251"/>
          <dgm:constr type="l" for="ch" forName="text_10" refType="w" fact="0.3238"/>
          <dgm:constr type="t" for="ch" forName="text_10" refType="h" fact="0.5673"/>
          <dgm:constr type="w" for="ch" forName="text_10" refType="w" fact="0.1341"/>
          <dgm:constr type="h" for="ch" forName="text_10" refType="h" fact="0.2095"/>
          <dgm:constr type="l" for="ch" forName="text_accent_10" refType="w" fact="0.3554"/>
          <dgm:constr type="t" for="ch" forName="text_accent_10" refType="h" fact="0.746"/>
          <dgm:constr type="w" for="ch" forName="text_accent_10" refType="w" fact="0.0161"/>
          <dgm:constr type="h" for="ch" forName="text_accent_10" refType="h" fact="0.0251"/>
          <dgm:constr type="l" for="ch" forName="image_10" refType="w" fact="0.216"/>
          <dgm:constr type="t" for="ch" forName="image_10" refType="h" fact="0.6792"/>
          <dgm:constr type="w" for="ch" forName="image_10" refType="w" fact="0.1341"/>
          <dgm:constr type="h" for="ch" forName="image_10" refType="h" fact="0.2095"/>
          <dgm:constr type="l" for="ch" forName="image_accent_10" refType="w" fact="0.3303"/>
          <dgm:constr type="t" for="ch" forName="image_accent_10" refType="h" fact="0.7707"/>
          <dgm:constr type="w" for="ch" forName="image_accent_10" refType="w" fact="0.0161"/>
          <dgm:constr type="h" for="ch" forName="image_accent_10" refType="h" fact="0.0251"/>
          <dgm:constr type="l" for="ch" forName="text_11" refType="w" fact="0.5395"/>
          <dgm:constr type="t" for="ch" forName="text_11" refType="h" fact="0.7905"/>
          <dgm:constr type="w" for="ch" forName="text_11" refType="w" fact="0.1341"/>
          <dgm:constr type="h" for="ch" forName="text_11" refType="h" fact="0.2095"/>
          <dgm:constr type="l" for="ch" forName="text_accent_11" refType="w" fact="0.5425"/>
          <dgm:constr type="t" for="ch" forName="text_accent_11" refType="h" fact="0.8827"/>
          <dgm:constr type="w" for="ch" forName="text_accent_11" refType="w" fact="0.0161"/>
          <dgm:constr type="h" for="ch" forName="text_accent_11" refType="h" fact="0.0251"/>
          <dgm:constr type="l" for="ch" forName="image_11" refType="w" fact="0.4302"/>
          <dgm:constr type="t" for="ch" forName="image_11" refType="h" fact="0.6769"/>
          <dgm:constr type="w" for="ch" forName="image_11" refType="w" fact="0.1374"/>
          <dgm:constr type="h" for="ch" forName="image_11" refType="h" fact="0.2147"/>
          <dgm:constr type="l" for="ch" forName="image_accent_11" refType="w" fact="0.5189"/>
          <dgm:constr type="t" for="ch" forName="image_accent_11" refType="h" fact="0.8596"/>
          <dgm:constr type="w" for="ch" forName="image_accent_11" refType="w" fact="0.0161"/>
          <dgm:constr type="h" for="ch" forName="image_accent_11" refType="h" fact="0.0251"/>
          <dgm:constr type="l" for="ch" forName="image_12" refType="w" fact="0.7549"/>
          <dgm:constr type="t" for="ch" forName="image_12" refType="h" fact="0.566"/>
          <dgm:constr type="w" for="ch" forName="image_12" refType="w" fact="0.1341"/>
          <dgm:constr type="h" for="ch" forName="image_12" refType="h" fact="0.2095"/>
          <dgm:constr type="l" for="ch" forName="image_accent_12" refType="w" fact="0.7864"/>
          <dgm:constr type="t" for="ch" forName="image_accent_12" refType="h" fact="0.7447"/>
          <dgm:constr type="w" for="ch" forName="image_accent_12" refType="w" fact="0.0161"/>
          <dgm:constr type="h" for="ch" forName="image_accent_12" refType="h" fact="0.0251"/>
          <dgm:constr type="l" for="ch" forName="text_12" refType="w" fact="0.6471"/>
          <dgm:constr type="t" for="ch" forName="text_12" refType="h" fact="0.678"/>
          <dgm:constr type="w" for="ch" forName="text_12" refType="w" fact="0.1341"/>
          <dgm:constr type="h" for="ch" forName="text_12" refType="h" fact="0.2095"/>
          <dgm:constr type="l" for="ch" forName="text_accent_12" refType="w" fact="0.7613"/>
          <dgm:constr type="t" for="ch" forName="text_accent_12" refType="h" fact="0.7694"/>
          <dgm:constr type="w" for="ch" forName="text_accent_12" refType="w" fact="0.0161"/>
          <dgm:constr type="h" for="ch" forName="text_accent_12" refType="h" fact="0.0251"/>
          <dgm:constr type="l" for="ch" forName="text_13" refType="w" fact="0.7555"/>
          <dgm:constr type="t" for="ch" forName="text_13" refType="h" fact="0.3415"/>
          <dgm:constr type="w" for="ch" forName="text_13" refType="w" fact="0.1341"/>
          <dgm:constr type="h" for="ch" forName="text_13" refType="h" fact="0.2095"/>
          <dgm:constr type="l" for="ch" forName="text_accent_13" refType="w" fact="0.8426"/>
          <dgm:constr type="t" for="ch" forName="text_accent_13" refType="h" fact="0.3472"/>
          <dgm:constr type="w" for="ch" forName="text_accent_13" refType="w" fact="0.0161"/>
          <dgm:constr type="h" for="ch" forName="text_accent_13" refType="h" fact="0.0251"/>
          <dgm:constr type="l" for="ch" forName="image_13" refType="w" fact="0.7539"/>
          <dgm:constr type="t" for="ch" forName="image_13" refType="h" fact="0.1142"/>
          <dgm:constr type="w" for="ch" forName="image_13" refType="w" fact="0.1374"/>
          <dgm:constr type="h" for="ch" forName="image_13" refType="h" fact="0.2147"/>
          <dgm:constr type="l" for="ch" forName="image_accent_13" refType="w" fact="0.8426"/>
          <dgm:constr type="t" for="ch" forName="image_accent_13" refType="h" fact="0.2968"/>
          <dgm:constr type="w" for="ch" forName="image_accent_13" refType="w" fact="0.0161"/>
          <dgm:constr type="h" for="ch" forName="image_accent_13" refType="h" fact="0.0251"/>
          <dgm:constr type="l" for="ch" forName="text_14" refType="w" fact="0.864"/>
          <dgm:constr type="t" for="ch" forName="text_14" refType="h" fact="0.6774"/>
          <dgm:constr type="w" for="ch" forName="text_14" refType="w" fact="0.1341"/>
          <dgm:constr type="h" for="ch" forName="text_14" refType="h" fact="0.2095"/>
          <dgm:constr type="l" for="ch" forName="text_accent_14" refType="w" fact="0.9511"/>
          <dgm:constr type="t" for="ch" forName="text_accent_14" refType="h" fact="0.683"/>
          <dgm:constr type="w" for="ch" forName="text_accent_14" refType="w" fact="0.0161"/>
          <dgm:constr type="h" for="ch" forName="text_accent_14" refType="h" fact="0.0251"/>
          <dgm:constr type="l" for="ch" forName="image_14" refType="w" fact="0.8625"/>
          <dgm:constr type="t" for="ch" forName="image_14" refType="h" fact="0.4501"/>
          <dgm:constr type="w" for="ch" forName="image_14" refType="w" fact="0.1374"/>
          <dgm:constr type="h" for="ch" forName="image_14" refType="h" fact="0.2147"/>
          <dgm:constr type="l" for="ch" forName="image_accent_14" refType="w" fact="0.9512"/>
          <dgm:constr type="t" for="ch" forName="image_accent_14" refType="h" fact="0.6327"/>
          <dgm:constr type="w" for="ch" forName="image_accent_14" refType="w" fact="0.0161"/>
          <dgm:constr type="h" for="ch" forName="image_accent_14" refType="h" fact="0.0251"/>
          <dgm:constr type="l" for="ch" forName="text_15" refType="w" fact="0.8642"/>
          <dgm:constr type="t" for="ch" forName="text_15" refType="h" fact="0.2273"/>
          <dgm:constr type="w" for="ch" forName="text_15" refType="w" fact="0.1341"/>
          <dgm:constr type="h" for="ch" forName="text_15" refType="h" fact="0.2095"/>
          <dgm:constr type="l" for="ch" forName="text_accent_15" refType="w" fact="0.9512"/>
          <dgm:constr type="t" for="ch" forName="text_accent_15" refType="h" fact="0.233"/>
          <dgm:constr type="w" for="ch" forName="text_accent_15" refType="w" fact="0.0161"/>
          <dgm:constr type="h" for="ch" forName="text_accent_15" refType="h" fact="0.0251"/>
          <dgm:constr type="l" for="ch" forName="image_15" refType="w" fact="0.8626"/>
          <dgm:constr type="t" for="ch" forName="image_15" refType="h" fact="0"/>
          <dgm:constr type="w" for="ch" forName="image_15" refType="w" fact="0.1374"/>
          <dgm:constr type="h" for="ch" forName="image_15" refType="h" fact="0.2147"/>
          <dgm:constr type="l" for="ch" forName="image_accent_15" refType="w" fact="0.9513"/>
          <dgm:constr type="t" for="ch" forName="image_accent_15" refType="h" fact="0.1826"/>
          <dgm:constr type="w" for="ch" forName="image_accent_15" refType="w" fact="0.0161"/>
          <dgm:constr type="h" for="ch" forName="image_accent_15" refType="h" fact="0.0251"/>
        </dgm:constrLst>
      </dgm:if>
      <dgm:if name="Name17" axis="ch" ptType="node" func="cnt" op="equ" val="16">
        <dgm:alg type="composite">
          <dgm:param type="ar" val="2.0101"/>
        </dgm:alg>
        <dgm:constrLst>
          <dgm:constr type="primFontSz" for="des" ptType="node" op="equ" val="65"/>
          <dgm:constr type="l" for="ch" forName="text_1" refType="w" fact="0.0986"/>
          <dgm:constr type="t" for="ch" forName="text_1" refType="h" fact="0.3421"/>
          <dgm:constr type="w" for="ch" forName="text_1" refType="w" fact="0.1209"/>
          <dgm:constr type="h" for="ch" forName="text_1" refType="h" fact="0.2095"/>
          <dgm:constr type="l" for="ch" forName="text_accent_1" refType="w" fact="0.1013"/>
          <dgm:constr type="t" for="ch" forName="text_accent_1" refType="h" fact="0.4343"/>
          <dgm:constr type="w" for="ch" forName="text_accent_1" refType="w" fact="0.0145"/>
          <dgm:constr type="h" for="ch" forName="text_accent_1" refType="h" fact="0.0251"/>
          <dgm:constr type="l" for="ch" forName="image_1" refType="w" fact="0"/>
          <dgm:constr type="t" for="ch" forName="image_1" refType="h" fact="0.2285"/>
          <dgm:constr type="w" for="ch" forName="image_1" refType="w" fact="0.1239"/>
          <dgm:constr type="h" for="ch" forName="image_1" refType="h" fact="0.2147"/>
          <dgm:constr type="l" for="ch" forName="image_accent_1" refType="w" fact="0.08"/>
          <dgm:constr type="t" for="ch" forName="image_accent_1" refType="h" fact="0.4111"/>
          <dgm:constr type="w" for="ch" forName="image_accent_1" refType="w" fact="0.0145"/>
          <dgm:constr type="h" for="ch" forName="image_accent_1" refType="h" fact="0.0251"/>
          <dgm:constr type="l" for="ch" forName="image_2" refType="w" fact="0.2925"/>
          <dgm:constr type="t" for="ch" forName="image_2" refType="h" fact="0.3421"/>
          <dgm:constr type="w" for="ch" forName="image_2" refType="w" fact="0.1209"/>
          <dgm:constr type="h" for="ch" forName="image_2" refType="h" fact="0.2095"/>
          <dgm:constr type="l" for="ch" forName="image_accent_2" refType="w" fact="0.2952"/>
          <dgm:constr type="t" for="ch" forName="image_accent_2" refType="h" fact="0.4343"/>
          <dgm:constr type="w" for="ch" forName="image_accent_2" refType="w" fact="0.0145"/>
          <dgm:constr type="h" for="ch" forName="image_accent_2" refType="h" fact="0.0251"/>
          <dgm:constr type="l" for="ch" forName="text_2" refType="w" fact="0.1939"/>
          <dgm:constr type="t" for="ch" forName="text_2" refType="h" fact="0.2285"/>
          <dgm:constr type="w" for="ch" forName="text_2" refType="w" fact="0.1239"/>
          <dgm:constr type="h" for="ch" forName="text_2" refType="h" fact="0.2147"/>
          <dgm:constr type="l" for="ch" forName="text_accent_2" refType="w" fact="0.2739"/>
          <dgm:constr type="t" for="ch" forName="text_accent_2" refType="h" fact="0.4111"/>
          <dgm:constr type="w" for="ch" forName="text_accent_2" refType="w" fact="0.0145"/>
          <dgm:constr type="h" for="ch" forName="text_accent_2" refType="h" fact="0.0251"/>
          <dgm:constr type="l" for="ch" forName="text_3" refType="w" fact="0.0986"/>
          <dgm:constr type="t" for="ch" forName="text_3" refType="h" fact="0.1207"/>
          <dgm:constr type="w" for="ch" forName="text_3" refType="w" fact="0.1209"/>
          <dgm:constr type="h" for="ch" forName="text_3" refType="h" fact="0.2095"/>
          <dgm:constr type="l" for="ch" forName="text_accent_3" refType="w" fact="0.1771"/>
          <dgm:constr type="t" for="ch" forName="text_accent_3" refType="h" fact="0.1264"/>
          <dgm:constr type="w" for="ch" forName="text_accent_3" refType="w" fact="0.0145"/>
          <dgm:constr type="h" for="ch" forName="text_accent_3" refType="h" fact="0.0251"/>
          <dgm:constr type="l" for="ch" forName="image_3" refType="w" fact="0.1939"/>
          <dgm:constr type="t" for="ch" forName="image_3" refType="h" fact="0.0048"/>
          <dgm:constr type="w" for="ch" forName="image_3" refType="w" fact="0.1239"/>
          <dgm:constr type="h" for="ch" forName="image_3" refType="h" fact="0.2147"/>
          <dgm:constr type="l" for="ch" forName="image_accent_3" refType="w" fact="0.199"/>
          <dgm:constr type="t" for="ch" forName="image_accent_3" refType="h" fact="0.0971"/>
          <dgm:constr type="w" for="ch" forName="image_accent_3" refType="w" fact="0.0145"/>
          <dgm:constr type="h" for="ch" forName="image_accent_3" refType="h" fact="0.0251"/>
          <dgm:constr type="l" for="ch" forName="text_4" refType="w" fact="0.2924"/>
          <dgm:constr type="t" for="ch" forName="text_4" refType="h" fact="0.1191"/>
          <dgm:constr type="w" for="ch" forName="text_4" refType="w" fact="0.1209"/>
          <dgm:constr type="h" for="ch" forName="text_4" refType="h" fact="0.2095"/>
          <dgm:constr type="l" for="ch" forName="text_accent_4" refType="w" fact="0.3963"/>
          <dgm:constr type="t" for="ch" forName="text_accent_4" refType="h" fact="0.2101"/>
          <dgm:constr type="w" for="ch" forName="text_accent_4" refType="w" fact="0.0145"/>
          <dgm:constr type="h" for="ch" forName="text_accent_4" refType="h" fact="0.0251"/>
          <dgm:constr type="l" for="ch" forName="image_4" refType="w" fact="0.3894"/>
          <dgm:constr type="t" for="ch" forName="image_4" refType="h" fact="0.2301"/>
          <dgm:constr type="w" for="ch" forName="image_4" refType="w" fact="0.1209"/>
          <dgm:constr type="h" for="ch" forName="image_4" refType="h" fact="0.2095"/>
          <dgm:constr type="l" for="ch" forName="image_accent_4" refType="w" fact="0.417"/>
          <dgm:constr type="t" for="ch" forName="image_accent_4" refType="h" fact="0.2342"/>
          <dgm:constr type="w" for="ch" forName="image_accent_4" refType="w" fact="0.0145"/>
          <dgm:constr type="h" for="ch" forName="image_accent_4" refType="h" fact="0.0251"/>
          <dgm:constr type="l" for="ch" forName="text_5" refType="w" fact="0.3892"/>
          <dgm:constr type="t" for="ch" forName="text_5" refType="h" fact="0.0069"/>
          <dgm:constr type="w" for="ch" forName="text_5" refType="w" fact="0.1209"/>
          <dgm:constr type="h" for="ch" forName="text_5" refType="h" fact="0.2095"/>
          <dgm:constr type="l" for="ch" forName="text_accent_5" refType="w" fact="0.4931"/>
          <dgm:constr type="t" for="ch" forName="text_accent_5" refType="h" fact="0.0974"/>
          <dgm:constr type="w" for="ch" forName="text_accent_5" refType="w" fact="0.0145"/>
          <dgm:constr type="h" for="ch" forName="text_accent_5" refType="h" fact="0.0251"/>
          <dgm:constr type="l" for="ch" forName="image_5" refType="w" fact="0.4862"/>
          <dgm:constr type="t" for="ch" forName="image_5" refType="h" fact="0.1173"/>
          <dgm:constr type="w" for="ch" forName="image_5" refType="w" fact="0.1209"/>
          <dgm:constr type="h" for="ch" forName="image_5" refType="h" fact="0.2095"/>
          <dgm:constr type="l" for="ch" forName="image_accent_5" refType="w" fact="0.5139"/>
          <dgm:constr type="t" for="ch" forName="image_accent_5" refType="h" fact="0.1215"/>
          <dgm:constr type="w" for="ch" forName="image_accent_5" refType="w" fact="0.0145"/>
          <dgm:constr type="h" for="ch" forName="image_accent_5" refType="h" fact="0.0251"/>
          <dgm:constr type="l" for="ch" forName="text_6" refType="w" fact="0.4866"/>
          <dgm:constr type="t" for="ch" forName="text_6" refType="h" fact="0.3413"/>
          <dgm:constr type="w" for="ch" forName="text_6" refType="w" fact="0.1209"/>
          <dgm:constr type="h" for="ch" forName="text_6" refType="h" fact="0.2095"/>
          <dgm:constr type="l" for="ch" forName="text_accent_6" refType="w" fact="0.515"/>
          <dgm:constr type="t" for="ch" forName="text_accent_6" refType="h" fact="0.52"/>
          <dgm:constr type="w" for="ch" forName="text_accent_6" refType="w" fact="0.0145"/>
          <dgm:constr type="h" for="ch" forName="text_accent_6" refType="h" fact="0.0251"/>
          <dgm:constr type="l" for="ch" forName="image_6" refType="w" fact="0.3894"/>
          <dgm:constr type="t" for="ch" forName="image_6" refType="h" fact="0.4533"/>
          <dgm:constr type="w" for="ch" forName="image_6" refType="w" fact="0.1209"/>
          <dgm:constr type="h" for="ch" forName="image_6" refType="h" fact="0.2095"/>
          <dgm:constr type="l" for="ch" forName="image_accent_6" refType="w" fact="0.4923"/>
          <dgm:constr type="t" for="ch" forName="image_accent_6" refType="h" fact="0.5447"/>
          <dgm:constr type="w" for="ch" forName="image_accent_6" refType="w" fact="0.0145"/>
          <dgm:constr type="h" for="ch" forName="image_accent_6" refType="h" fact="0.0251"/>
          <dgm:constr type="l" for="ch" forName="image_7" refType="w" fact="0.098"/>
          <dgm:constr type="t" for="ch" forName="image_7" refType="h" fact="0.5668"/>
          <dgm:constr type="w" for="ch" forName="image_7" refType="w" fact="0.1209"/>
          <dgm:constr type="h" for="ch" forName="image_7" refType="h" fact="0.2095"/>
          <dgm:constr type="l" for="ch" forName="image_accent_7" refType="w" fact="0.1765"/>
          <dgm:constr type="t" for="ch" forName="image_accent_7" refType="h" fact="0.5725"/>
          <dgm:constr type="w" for="ch" forName="image_accent_7" refType="w" fact="0.0145"/>
          <dgm:constr type="h" for="ch" forName="image_accent_7" refType="h" fact="0.0251"/>
          <dgm:constr type="l" for="ch" forName="text_7" refType="w" fact="0.1941"/>
          <dgm:constr type="t" for="ch" forName="text_7" refType="h" fact="0.4525"/>
          <dgm:constr type="w" for="ch" forName="text_7" refType="w" fact="0.1239"/>
          <dgm:constr type="h" for="ch" forName="text_7" refType="h" fact="0.2147"/>
          <dgm:constr type="l" for="ch" forName="text_accent_7" refType="w" fact="0.1992"/>
          <dgm:constr type="t" for="ch" forName="text_accent_7" refType="h" fact="0.5448"/>
          <dgm:constr type="w" for="ch" forName="text_accent_7" refType="w" fact="0.0145"/>
          <dgm:constr type="h" for="ch" forName="text_accent_7" refType="h" fact="0.0251"/>
          <dgm:constr type="l" for="ch" forName="image_8" refType="w" fact="0.486"/>
          <dgm:constr type="t" for="ch" forName="image_8" refType="h" fact="0.5673"/>
          <dgm:constr type="w" for="ch" forName="image_8" refType="w" fact="0.1209"/>
          <dgm:constr type="h" for="ch" forName="image_8" refType="h" fact="0.2095"/>
          <dgm:constr type="l" for="ch" forName="image_accent_8" refType="w" fact="0.59"/>
          <dgm:constr type="t" for="ch" forName="image_accent_8" refType="h" fact="0.6583"/>
          <dgm:constr type="w" for="ch" forName="image_accent_8" refType="w" fact="0.0145"/>
          <dgm:constr type="h" for="ch" forName="image_accent_8" refType="h" fact="0.0251"/>
          <dgm:constr type="l" for="ch" forName="text_8" refType="w" fact="0.5833"/>
          <dgm:constr type="t" for="ch" forName="text_8" refType="h" fact="0.4543"/>
          <dgm:constr type="w" for="ch" forName="text_8" refType="w" fact="0.1209"/>
          <dgm:constr type="h" for="ch" forName="text_8" refType="h" fact="0.2095"/>
          <dgm:constr type="l" for="ch" forName="text_accent_8" refType="w" fact="0.6119"/>
          <dgm:constr type="t" for="ch" forName="text_accent_8" refType="h" fact="0.6343"/>
          <dgm:constr type="w" for="ch" forName="text_accent_8" refType="w" fact="0.0145"/>
          <dgm:constr type="h" for="ch" forName="text_accent_8" refType="h" fact="0.0251"/>
          <dgm:constr type="l" for="ch" forName="image_9" refType="w" fact="0.5834"/>
          <dgm:constr type="t" for="ch" forName="image_9" refType="h" fact="0.229"/>
          <dgm:constr type="w" for="ch" forName="image_9" refType="w" fact="0.1209"/>
          <dgm:constr type="h" for="ch" forName="image_9" refType="h" fact="0.2095"/>
          <dgm:constr type="l" for="ch" forName="image_accent_9" refType="w" fact="0.6619"/>
          <dgm:constr type="t" for="ch" forName="image_accent_9" refType="h" fact="0.2347"/>
          <dgm:constr type="w" for="ch" forName="image_accent_9" refType="w" fact="0.0145"/>
          <dgm:constr type="h" for="ch" forName="image_accent_9" refType="h" fact="0.0251"/>
          <dgm:constr type="l" for="ch" forName="text_9" refType="w" fact="0.582"/>
          <dgm:constr type="t" for="ch" forName="text_9" refType="h" fact="0.0017"/>
          <dgm:constr type="w" for="ch" forName="text_9" refType="w" fact="0.1239"/>
          <dgm:constr type="h" for="ch" forName="text_9" refType="h" fact="0.2147"/>
          <dgm:constr type="l" for="ch" forName="text_accent_9" refType="w" fact="0.6619"/>
          <dgm:constr type="t" for="ch" forName="text_accent_9" refType="h" fact="0.1844"/>
          <dgm:constr type="w" for="ch" forName="text_accent_9" refType="w" fact="0.0145"/>
          <dgm:constr type="h" for="ch" forName="text_accent_9" refType="h" fact="0.0251"/>
          <dgm:constr type="l" for="ch" forName="text_10" refType="w" fact="0.292"/>
          <dgm:constr type="t" for="ch" forName="text_10" refType="h" fact="0.5673"/>
          <dgm:constr type="w" for="ch" forName="text_10" refType="w" fact="0.1209"/>
          <dgm:constr type="h" for="ch" forName="text_10" refType="h" fact="0.2095"/>
          <dgm:constr type="l" for="ch" forName="text_accent_10" refType="w" fact="0.3204"/>
          <dgm:constr type="t" for="ch" forName="text_accent_10" refType="h" fact="0.746"/>
          <dgm:constr type="w" for="ch" forName="text_accent_10" refType="w" fact="0.0145"/>
          <dgm:constr type="h" for="ch" forName="text_accent_10" refType="h" fact="0.0251"/>
          <dgm:constr type="l" for="ch" forName="image_10" refType="w" fact="0.1948"/>
          <dgm:constr type="t" for="ch" forName="image_10" refType="h" fact="0.6792"/>
          <dgm:constr type="w" for="ch" forName="image_10" refType="w" fact="0.1209"/>
          <dgm:constr type="h" for="ch" forName="image_10" refType="h" fact="0.2095"/>
          <dgm:constr type="l" for="ch" forName="image_accent_10" refType="w" fact="0.2977"/>
          <dgm:constr type="t" for="ch" forName="image_accent_10" refType="h" fact="0.7707"/>
          <dgm:constr type="w" for="ch" forName="image_accent_10" refType="w" fact="0.0145"/>
          <dgm:constr type="h" for="ch" forName="image_accent_10" refType="h" fact="0.0251"/>
          <dgm:constr type="l" for="ch" forName="text_11" refType="w" fact="0.4864"/>
          <dgm:constr type="t" for="ch" forName="text_11" refType="h" fact="0.7905"/>
          <dgm:constr type="w" for="ch" forName="text_11" refType="w" fact="0.1209"/>
          <dgm:constr type="h" for="ch" forName="text_11" refType="h" fact="0.2095"/>
          <dgm:constr type="l" for="ch" forName="text_accent_11" refType="w" fact="0.4891"/>
          <dgm:constr type="t" for="ch" forName="text_accent_11" refType="h" fact="0.8827"/>
          <dgm:constr type="w" for="ch" forName="text_accent_11" refType="w" fact="0.0145"/>
          <dgm:constr type="h" for="ch" forName="text_accent_11" refType="h" fact="0.0251"/>
          <dgm:constr type="l" for="ch" forName="image_11" refType="w" fact="0.3878"/>
          <dgm:constr type="t" for="ch" forName="image_11" refType="h" fact="0.6769"/>
          <dgm:constr type="w" for="ch" forName="image_11" refType="w" fact="0.1239"/>
          <dgm:constr type="h" for="ch" forName="image_11" refType="h" fact="0.2147"/>
          <dgm:constr type="l" for="ch" forName="image_accent_11" refType="w" fact="0.4678"/>
          <dgm:constr type="t" for="ch" forName="image_accent_11" refType="h" fact="0.8596"/>
          <dgm:constr type="w" for="ch" forName="image_accent_11" refType="w" fact="0.0145"/>
          <dgm:constr type="h" for="ch" forName="image_accent_11" refType="h" fact="0.0251"/>
          <dgm:constr type="l" for="ch" forName="image_12" refType="w" fact="0.6806"/>
          <dgm:constr type="t" for="ch" forName="image_12" refType="h" fact="0.566"/>
          <dgm:constr type="w" for="ch" forName="image_12" refType="w" fact="0.1209"/>
          <dgm:constr type="h" for="ch" forName="image_12" refType="h" fact="0.2095"/>
          <dgm:constr type="l" for="ch" forName="image_accent_12" refType="w" fact="0.709"/>
          <dgm:constr type="t" for="ch" forName="image_accent_12" refType="h" fact="0.7447"/>
          <dgm:constr type="w" for="ch" forName="image_accent_12" refType="w" fact="0.0145"/>
          <dgm:constr type="h" for="ch" forName="image_accent_12" refType="h" fact="0.0251"/>
          <dgm:constr type="l" for="ch" forName="text_12" refType="w" fact="0.5834"/>
          <dgm:constr type="t" for="ch" forName="text_12" refType="h" fact="0.678"/>
          <dgm:constr type="w" for="ch" forName="text_12" refType="w" fact="0.1209"/>
          <dgm:constr type="h" for="ch" forName="text_12" refType="h" fact="0.2095"/>
          <dgm:constr type="l" for="ch" forName="text_accent_12" refType="w" fact="0.6863"/>
          <dgm:constr type="t" for="ch" forName="text_accent_12" refType="h" fact="0.7694"/>
          <dgm:constr type="w" for="ch" forName="text_accent_12" refType="w" fact="0.0145"/>
          <dgm:constr type="h" for="ch" forName="text_accent_12" refType="h" fact="0.0251"/>
          <dgm:constr type="l" for="ch" forName="text_13" refType="w" fact="0.6811"/>
          <dgm:constr type="t" for="ch" forName="text_13" refType="h" fact="0.3415"/>
          <dgm:constr type="w" for="ch" forName="text_13" refType="w" fact="0.1209"/>
          <dgm:constr type="h" for="ch" forName="text_13" refType="h" fact="0.2095"/>
          <dgm:constr type="l" for="ch" forName="text_accent_13" refType="w" fact="0.7596"/>
          <dgm:constr type="t" for="ch" forName="text_accent_13" refType="h" fact="0.3472"/>
          <dgm:constr type="w" for="ch" forName="text_accent_13" refType="w" fact="0.0145"/>
          <dgm:constr type="h" for="ch" forName="text_accent_13" refType="h" fact="0.0251"/>
          <dgm:constr type="l" for="ch" forName="image_13" refType="w" fact="0.6797"/>
          <dgm:constr type="t" for="ch" forName="image_13" refType="h" fact="0.1142"/>
          <dgm:constr type="w" for="ch" forName="image_13" refType="w" fact="0.1239"/>
          <dgm:constr type="h" for="ch" forName="image_13" refType="h" fact="0.2147"/>
          <dgm:constr type="l" for="ch" forName="image_accent_13" refType="w" fact="0.7597"/>
          <dgm:constr type="t" for="ch" forName="image_accent_13" refType="h" fact="0.2968"/>
          <dgm:constr type="w" for="ch" forName="image_accent_13" refType="w" fact="0.0145"/>
          <dgm:constr type="h" for="ch" forName="image_accent_13" refType="h" fact="0.0251"/>
          <dgm:constr type="l" for="ch" forName="text_14" refType="w" fact="0.779"/>
          <dgm:constr type="t" for="ch" forName="text_14" refType="h" fact="0.6774"/>
          <dgm:constr type="w" for="ch" forName="text_14" refType="w" fact="0.1209"/>
          <dgm:constr type="h" for="ch" forName="text_14" refType="h" fact="0.2095"/>
          <dgm:constr type="l" for="ch" forName="text_accent_14" refType="w" fact="0.8575"/>
          <dgm:constr type="t" for="ch" forName="text_accent_14" refType="h" fact="0.683"/>
          <dgm:constr type="w" for="ch" forName="text_accent_14" refType="w" fact="0.0145"/>
          <dgm:constr type="h" for="ch" forName="text_accent_14" refType="h" fact="0.0251"/>
          <dgm:constr type="l" for="ch" forName="image_14" refType="w" fact="0.7781"/>
          <dgm:constr type="t" for="ch" forName="image_14" refType="h" fact="0.4501"/>
          <dgm:constr type="w" for="ch" forName="image_14" refType="w" fact="0.1239"/>
          <dgm:constr type="h" for="ch" forName="image_14" refType="h" fact="0.2147"/>
          <dgm:constr type="l" for="ch" forName="image_accent_14" refType="w" fact="0.8581"/>
          <dgm:constr type="t" for="ch" forName="image_accent_14" refType="h" fact="0.6327"/>
          <dgm:constr type="w" for="ch" forName="image_accent_14" refType="w" fact="0.0145"/>
          <dgm:constr type="h" for="ch" forName="image_accent_14" refType="h" fact="0.0251"/>
          <dgm:constr type="l" for="ch" forName="text_15" refType="w" fact="0.7791"/>
          <dgm:constr type="t" for="ch" forName="text_15" refType="h" fact="0.2273"/>
          <dgm:constr type="w" for="ch" forName="text_15" refType="w" fact="0.1209"/>
          <dgm:constr type="h" for="ch" forName="text_15" refType="h" fact="0.2095"/>
          <dgm:constr type="l" for="ch" forName="text_accent_15" refType="w" fact="0.8576"/>
          <dgm:constr type="t" for="ch" forName="text_accent_15" refType="h" fact="0.233"/>
          <dgm:constr type="w" for="ch" forName="text_accent_15" refType="w" fact="0.0145"/>
          <dgm:constr type="h" for="ch" forName="text_accent_15" refType="h" fact="0.0251"/>
          <dgm:constr type="l" for="ch" forName="image_15" refType="w" fact="0.7777"/>
          <dgm:constr type="t" for="ch" forName="image_15" refType="h" fact="0"/>
          <dgm:constr type="w" for="ch" forName="image_15" refType="w" fact="0.1239"/>
          <dgm:constr type="h" for="ch" forName="image_15" refType="h" fact="0.2147"/>
          <dgm:constr type="l" for="ch" forName="image_accent_15" refType="w" fact="0.8576"/>
          <dgm:constr type="t" for="ch" forName="image_accent_15" refType="h" fact="0.1826"/>
          <dgm:constr type="w" for="ch" forName="image_accent_15" refType="w" fact="0.0145"/>
          <dgm:constr type="h" for="ch" forName="image_accent_15" refType="h" fact="0.0251"/>
          <dgm:constr type="l" for="ch" forName="text_16" refType="w" fact="0.8775"/>
          <dgm:constr type="t" for="ch" forName="text_16" refType="h" fact="0.7895"/>
          <dgm:constr type="w" for="ch" forName="text_16" refType="w" fact="0.1209"/>
          <dgm:constr type="h" for="ch" forName="text_16" refType="h" fact="0.2095"/>
          <dgm:constr type="l" for="ch" forName="text_accent_16" refType="w" fact="0.956"/>
          <dgm:constr type="t" for="ch" forName="text_accent_16" refType="h" fact="0.7952"/>
          <dgm:constr type="w" for="ch" forName="text_accent_16" refType="w" fact="0.0145"/>
          <dgm:constr type="h" for="ch" forName="text_accent_16" refType="h" fact="0.0251"/>
          <dgm:constr type="l" for="ch" forName="image_16" refType="w" fact="0.8761"/>
          <dgm:constr type="t" for="ch" forName="image_16" refType="h" fact="0.5622"/>
          <dgm:constr type="w" for="ch" forName="image_16" refType="w" fact="0.1239"/>
          <dgm:constr type="h" for="ch" forName="image_16" refType="h" fact="0.2147"/>
          <dgm:constr type="l" for="ch" forName="image_accent_16" refType="w" fact="0.9561"/>
          <dgm:constr type="t" for="ch" forName="image_accent_16" refType="h" fact="0.7449"/>
          <dgm:constr type="w" for="ch" forName="image_accent_16" refType="w" fact="0.0145"/>
          <dgm:constr type="h" for="ch" forName="image_accent_16" refType="h" fact="0.0251"/>
        </dgm:constrLst>
      </dgm:if>
      <dgm:if name="Name18" axis="ch" ptType="node" func="cnt" op="equ" val="17">
        <dgm:alg type="composite">
          <dgm:param type="ar" val="2.0104"/>
        </dgm:alg>
        <dgm:constrLst>
          <dgm:constr type="primFontSz" for="des" ptType="node" op="equ" val="65"/>
          <dgm:constr type="l" for="ch" forName="text_1" refType="w" fact="0.0986"/>
          <dgm:constr type="t" for="ch" forName="text_1" refType="h" fact="0.3421"/>
          <dgm:constr type="w" for="ch" forName="text_1" refType="w" fact="0.1209"/>
          <dgm:constr type="h" for="ch" forName="text_1" refType="h" fact="0.2095"/>
          <dgm:constr type="l" for="ch" forName="text_accent_1" refType="w" fact="0.1013"/>
          <dgm:constr type="t" for="ch" forName="text_accent_1" refType="h" fact="0.4343"/>
          <dgm:constr type="w" for="ch" forName="text_accent_1" refType="w" fact="0.0145"/>
          <dgm:constr type="h" for="ch" forName="text_accent_1" refType="h" fact="0.0251"/>
          <dgm:constr type="l" for="ch" forName="image_1" refType="w" fact="0"/>
          <dgm:constr type="t" for="ch" forName="image_1" refType="h" fact="0.2285"/>
          <dgm:constr type="w" for="ch" forName="image_1" refType="w" fact="0.1239"/>
          <dgm:constr type="h" for="ch" forName="image_1" refType="h" fact="0.2147"/>
          <dgm:constr type="l" for="ch" forName="image_accent_1" refType="w" fact="0.0799"/>
          <dgm:constr type="t" for="ch" forName="image_accent_1" refType="h" fact="0.4111"/>
          <dgm:constr type="w" for="ch" forName="image_accent_1" refType="w" fact="0.0145"/>
          <dgm:constr type="h" for="ch" forName="image_accent_1" refType="h" fact="0.0251"/>
          <dgm:constr type="l" for="ch" forName="image_2" refType="w" fact="0.2925"/>
          <dgm:constr type="t" for="ch" forName="image_2" refType="h" fact="0.3421"/>
          <dgm:constr type="w" for="ch" forName="image_2" refType="w" fact="0.1209"/>
          <dgm:constr type="h" for="ch" forName="image_2" refType="h" fact="0.2095"/>
          <dgm:constr type="l" for="ch" forName="image_accent_2" refType="w" fact="0.2952"/>
          <dgm:constr type="t" for="ch" forName="image_accent_2" refType="h" fact="0.4343"/>
          <dgm:constr type="w" for="ch" forName="image_accent_2" refType="w" fact="0.0145"/>
          <dgm:constr type="h" for="ch" forName="image_accent_2" refType="h" fact="0.0251"/>
          <dgm:constr type="l" for="ch" forName="text_2" refType="w" fact="0.1939"/>
          <dgm:constr type="t" for="ch" forName="text_2" refType="h" fact="0.2285"/>
          <dgm:constr type="w" for="ch" forName="text_2" refType="w" fact="0.1239"/>
          <dgm:constr type="h" for="ch" forName="text_2" refType="h" fact="0.2147"/>
          <dgm:constr type="l" for="ch" forName="text_accent_2" refType="w" fact="0.2739"/>
          <dgm:constr type="t" for="ch" forName="text_accent_2" refType="h" fact="0.4111"/>
          <dgm:constr type="w" for="ch" forName="text_accent_2" refType="w" fact="0.0145"/>
          <dgm:constr type="h" for="ch" forName="text_accent_2" refType="h" fact="0.0251"/>
          <dgm:constr type="l" for="ch" forName="text_3" refType="w" fact="0.0986"/>
          <dgm:constr type="t" for="ch" forName="text_3" refType="h" fact="0.1207"/>
          <dgm:constr type="w" for="ch" forName="text_3" refType="w" fact="0.1209"/>
          <dgm:constr type="h" for="ch" forName="text_3" refType="h" fact="0.2095"/>
          <dgm:constr type="l" for="ch" forName="text_accent_3" refType="w" fact="0.1771"/>
          <dgm:constr type="t" for="ch" forName="text_accent_3" refType="h" fact="0.1264"/>
          <dgm:constr type="w" for="ch" forName="text_accent_3" refType="w" fact="0.0145"/>
          <dgm:constr type="h" for="ch" forName="text_accent_3" refType="h" fact="0.0251"/>
          <dgm:constr type="l" for="ch" forName="image_3" refType="w" fact="0.1939"/>
          <dgm:constr type="t" for="ch" forName="image_3" refType="h" fact="0.0048"/>
          <dgm:constr type="w" for="ch" forName="image_3" refType="w" fact="0.1239"/>
          <dgm:constr type="h" for="ch" forName="image_3" refType="h" fact="0.2147"/>
          <dgm:constr type="l" for="ch" forName="image_accent_3" refType="w" fact="0.199"/>
          <dgm:constr type="t" for="ch" forName="image_accent_3" refType="h" fact="0.0971"/>
          <dgm:constr type="w" for="ch" forName="image_accent_3" refType="w" fact="0.0145"/>
          <dgm:constr type="h" for="ch" forName="image_accent_3" refType="h" fact="0.0251"/>
          <dgm:constr type="l" for="ch" forName="text_4" refType="w" fact="0.2923"/>
          <dgm:constr type="t" for="ch" forName="text_4" refType="h" fact="0.1191"/>
          <dgm:constr type="w" for="ch" forName="text_4" refType="w" fact="0.1209"/>
          <dgm:constr type="h" for="ch" forName="text_4" refType="h" fact="0.2095"/>
          <dgm:constr type="l" for="ch" forName="text_accent_4" refType="w" fact="0.3963"/>
          <dgm:constr type="t" for="ch" forName="text_accent_4" refType="h" fact="0.2101"/>
          <dgm:constr type="w" for="ch" forName="text_accent_4" refType="w" fact="0.0145"/>
          <dgm:constr type="h" for="ch" forName="text_accent_4" refType="h" fact="0.0251"/>
          <dgm:constr type="l" for="ch" forName="image_4" refType="w" fact="0.3893"/>
          <dgm:constr type="t" for="ch" forName="image_4" refType="h" fact="0.2301"/>
          <dgm:constr type="w" for="ch" forName="image_4" refType="w" fact="0.1209"/>
          <dgm:constr type="h" for="ch" forName="image_4" refType="h" fact="0.2095"/>
          <dgm:constr type="l" for="ch" forName="image_accent_4" refType="w" fact="0.417"/>
          <dgm:constr type="t" for="ch" forName="image_accent_4" refType="h" fact="0.2342"/>
          <dgm:constr type="w" for="ch" forName="image_accent_4" refType="w" fact="0.0145"/>
          <dgm:constr type="h" for="ch" forName="image_accent_4" refType="h" fact="0.0251"/>
          <dgm:constr type="l" for="ch" forName="text_5" refType="w" fact="0.3891"/>
          <dgm:constr type="t" for="ch" forName="text_5" refType="h" fact="0.0069"/>
          <dgm:constr type="w" for="ch" forName="text_5" refType="w" fact="0.1209"/>
          <dgm:constr type="h" for="ch" forName="text_5" refType="h" fact="0.2095"/>
          <dgm:constr type="l" for="ch" forName="text_accent_5" refType="w" fact="0.4931"/>
          <dgm:constr type="t" for="ch" forName="text_accent_5" refType="h" fact="0.0974"/>
          <dgm:constr type="w" for="ch" forName="text_accent_5" refType="w" fact="0.0145"/>
          <dgm:constr type="h" for="ch" forName="text_accent_5" refType="h" fact="0.0251"/>
          <dgm:constr type="l" for="ch" forName="image_5" refType="w" fact="0.4861"/>
          <dgm:constr type="t" for="ch" forName="image_5" refType="h" fact="0.1173"/>
          <dgm:constr type="w" for="ch" forName="image_5" refType="w" fact="0.1209"/>
          <dgm:constr type="h" for="ch" forName="image_5" refType="h" fact="0.2095"/>
          <dgm:constr type="l" for="ch" forName="image_accent_5" refType="w" fact="0.5138"/>
          <dgm:constr type="t" for="ch" forName="image_accent_5" refType="h" fact="0.1215"/>
          <dgm:constr type="w" for="ch" forName="image_accent_5" refType="w" fact="0.0145"/>
          <dgm:constr type="h" for="ch" forName="image_accent_5" refType="h" fact="0.0251"/>
          <dgm:constr type="l" for="ch" forName="text_6" refType="w" fact="0.4865"/>
          <dgm:constr type="t" for="ch" forName="text_6" refType="h" fact="0.3413"/>
          <dgm:constr type="w" for="ch" forName="text_6" refType="w" fact="0.1209"/>
          <dgm:constr type="h" for="ch" forName="text_6" refType="h" fact="0.2095"/>
          <dgm:constr type="l" for="ch" forName="text_accent_6" refType="w" fact="0.5149"/>
          <dgm:constr type="t" for="ch" forName="text_accent_6" refType="h" fact="0.52"/>
          <dgm:constr type="w" for="ch" forName="text_accent_6" refType="w" fact="0.0145"/>
          <dgm:constr type="h" for="ch" forName="text_accent_6" refType="h" fact="0.0251"/>
          <dgm:constr type="l" for="ch" forName="image_6" refType="w" fact="0.3893"/>
          <dgm:constr type="t" for="ch" forName="image_6" refType="h" fact="0.4533"/>
          <dgm:constr type="w" for="ch" forName="image_6" refType="w" fact="0.1209"/>
          <dgm:constr type="h" for="ch" forName="image_6" refType="h" fact="0.2095"/>
          <dgm:constr type="l" for="ch" forName="image_accent_6" refType="w" fact="0.4923"/>
          <dgm:constr type="t" for="ch" forName="image_accent_6" refType="h" fact="0.5447"/>
          <dgm:constr type="w" for="ch" forName="image_accent_6" refType="w" fact="0.0145"/>
          <dgm:constr type="h" for="ch" forName="image_accent_6" refType="h" fact="0.0251"/>
          <dgm:constr type="l" for="ch" forName="image_7" refType="w" fact="0.098"/>
          <dgm:constr type="t" for="ch" forName="image_7" refType="h" fact="0.5668"/>
          <dgm:constr type="w" for="ch" forName="image_7" refType="w" fact="0.1209"/>
          <dgm:constr type="h" for="ch" forName="image_7" refType="h" fact="0.2095"/>
          <dgm:constr type="l" for="ch" forName="image_accent_7" refType="w" fact="0.1765"/>
          <dgm:constr type="t" for="ch" forName="image_accent_7" refType="h" fact="0.5725"/>
          <dgm:constr type="w" for="ch" forName="image_accent_7" refType="w" fact="0.0145"/>
          <dgm:constr type="h" for="ch" forName="image_accent_7" refType="h" fact="0.0251"/>
          <dgm:constr type="l" for="ch" forName="text_7" refType="w" fact="0.1941"/>
          <dgm:constr type="t" for="ch" forName="text_7" refType="h" fact="0.4525"/>
          <dgm:constr type="w" for="ch" forName="text_7" refType="w" fact="0.1239"/>
          <dgm:constr type="h" for="ch" forName="text_7" refType="h" fact="0.2147"/>
          <dgm:constr type="l" for="ch" forName="text_accent_7" refType="w" fact="0.1992"/>
          <dgm:constr type="t" for="ch" forName="text_accent_7" refType="h" fact="0.5448"/>
          <dgm:constr type="w" for="ch" forName="text_accent_7" refType="w" fact="0.0145"/>
          <dgm:constr type="h" for="ch" forName="text_accent_7" refType="h" fact="0.0251"/>
          <dgm:constr type="l" for="ch" forName="image_8" refType="w" fact="0.4859"/>
          <dgm:constr type="t" for="ch" forName="image_8" refType="h" fact="0.5673"/>
          <dgm:constr type="w" for="ch" forName="image_8" refType="w" fact="0.1209"/>
          <dgm:constr type="h" for="ch" forName="image_8" refType="h" fact="0.2095"/>
          <dgm:constr type="l" for="ch" forName="image_accent_8" refType="w" fact="0.5899"/>
          <dgm:constr type="t" for="ch" forName="image_accent_8" refType="h" fact="0.6583"/>
          <dgm:constr type="w" for="ch" forName="image_accent_8" refType="w" fact="0.0145"/>
          <dgm:constr type="h" for="ch" forName="image_accent_8" refType="h" fact="0.0251"/>
          <dgm:constr type="l" for="ch" forName="text_8" refType="w" fact="0.5832"/>
          <dgm:constr type="t" for="ch" forName="text_8" refType="h" fact="0.4543"/>
          <dgm:constr type="w" for="ch" forName="text_8" refType="w" fact="0.1209"/>
          <dgm:constr type="h" for="ch" forName="text_8" refType="h" fact="0.2095"/>
          <dgm:constr type="l" for="ch" forName="text_accent_8" refType="w" fact="0.6118"/>
          <dgm:constr type="t" for="ch" forName="text_accent_8" refType="h" fact="0.6343"/>
          <dgm:constr type="w" for="ch" forName="text_accent_8" refType="w" fact="0.0145"/>
          <dgm:constr type="h" for="ch" forName="text_accent_8" refType="h" fact="0.0251"/>
          <dgm:constr type="l" for="ch" forName="image_9" refType="w" fact="0.5833"/>
          <dgm:constr type="t" for="ch" forName="image_9" refType="h" fact="0.229"/>
          <dgm:constr type="w" for="ch" forName="image_9" refType="w" fact="0.1209"/>
          <dgm:constr type="h" for="ch" forName="image_9" refType="h" fact="0.2095"/>
          <dgm:constr type="l" for="ch" forName="image_accent_9" refType="w" fact="0.6618"/>
          <dgm:constr type="t" for="ch" forName="image_accent_9" refType="h" fact="0.2347"/>
          <dgm:constr type="w" for="ch" forName="image_accent_9" refType="w" fact="0.0145"/>
          <dgm:constr type="h" for="ch" forName="image_accent_9" refType="h" fact="0.0251"/>
          <dgm:constr type="l" for="ch" forName="text_9" refType="w" fact="0.5819"/>
          <dgm:constr type="t" for="ch" forName="text_9" refType="h" fact="0.0017"/>
          <dgm:constr type="w" for="ch" forName="text_9" refType="w" fact="0.1239"/>
          <dgm:constr type="h" for="ch" forName="text_9" refType="h" fact="0.2147"/>
          <dgm:constr type="l" for="ch" forName="text_accent_9" refType="w" fact="0.6618"/>
          <dgm:constr type="t" for="ch" forName="text_accent_9" refType="h" fact="0.1844"/>
          <dgm:constr type="w" for="ch" forName="text_accent_9" refType="w" fact="0.0145"/>
          <dgm:constr type="h" for="ch" forName="text_accent_9" refType="h" fact="0.0251"/>
          <dgm:constr type="l" for="ch" forName="text_10" refType="w" fact="0.2919"/>
          <dgm:constr type="t" for="ch" forName="text_10" refType="h" fact="0.5673"/>
          <dgm:constr type="w" for="ch" forName="text_10" refType="w" fact="0.1209"/>
          <dgm:constr type="h" for="ch" forName="text_10" refType="h" fact="0.2095"/>
          <dgm:constr type="l" for="ch" forName="text_accent_10" refType="w" fact="0.3204"/>
          <dgm:constr type="t" for="ch" forName="text_accent_10" refType="h" fact="0.746"/>
          <dgm:constr type="w" for="ch" forName="text_accent_10" refType="w" fact="0.0145"/>
          <dgm:constr type="h" for="ch" forName="text_accent_10" refType="h" fact="0.0251"/>
          <dgm:constr type="l" for="ch" forName="image_10" refType="w" fact="0.1947"/>
          <dgm:constr type="t" for="ch" forName="image_10" refType="h" fact="0.6792"/>
          <dgm:constr type="w" for="ch" forName="image_10" refType="w" fact="0.1209"/>
          <dgm:constr type="h" for="ch" forName="image_10" refType="h" fact="0.2095"/>
          <dgm:constr type="l" for="ch" forName="image_accent_10" refType="w" fact="0.2977"/>
          <dgm:constr type="t" for="ch" forName="image_accent_10" refType="h" fact="0.7707"/>
          <dgm:constr type="w" for="ch" forName="image_accent_10" refType="w" fact="0.0145"/>
          <dgm:constr type="h" for="ch" forName="image_accent_10" refType="h" fact="0.0251"/>
          <dgm:constr type="l" for="ch" forName="text_11" refType="w" fact="0.4864"/>
          <dgm:constr type="t" for="ch" forName="text_11" refType="h" fact="0.7905"/>
          <dgm:constr type="w" for="ch" forName="text_11" refType="w" fact="0.1209"/>
          <dgm:constr type="h" for="ch" forName="text_11" refType="h" fact="0.2095"/>
          <dgm:constr type="l" for="ch" forName="text_accent_11" refType="w" fact="0.4891"/>
          <dgm:constr type="t" for="ch" forName="text_accent_11" refType="h" fact="0.8827"/>
          <dgm:constr type="w" for="ch" forName="text_accent_11" refType="w" fact="0.0145"/>
          <dgm:constr type="h" for="ch" forName="text_accent_11" refType="h" fact="0.0251"/>
          <dgm:constr type="l" for="ch" forName="image_11" refType="w" fact="0.3878"/>
          <dgm:constr type="t" for="ch" forName="image_11" refType="h" fact="0.6769"/>
          <dgm:constr type="w" for="ch" forName="image_11" refType="w" fact="0.1239"/>
          <dgm:constr type="h" for="ch" forName="image_11" refType="h" fact="0.2147"/>
          <dgm:constr type="l" for="ch" forName="image_accent_11" refType="w" fact="0.4677"/>
          <dgm:constr type="t" for="ch" forName="image_accent_11" refType="h" fact="0.8596"/>
          <dgm:constr type="w" for="ch" forName="image_accent_11" refType="w" fact="0.0145"/>
          <dgm:constr type="h" for="ch" forName="image_accent_11" refType="h" fact="0.0251"/>
          <dgm:constr type="l" for="ch" forName="image_12" refType="w" fact="0.6805"/>
          <dgm:constr type="t" for="ch" forName="image_12" refType="h" fact="0.566"/>
          <dgm:constr type="w" for="ch" forName="image_12" refType="w" fact="0.1209"/>
          <dgm:constr type="h" for="ch" forName="image_12" refType="h" fact="0.2095"/>
          <dgm:constr type="l" for="ch" forName="image_accent_12" refType="w" fact="0.7089"/>
          <dgm:constr type="t" for="ch" forName="image_accent_12" refType="h" fact="0.7447"/>
          <dgm:constr type="w" for="ch" forName="image_accent_12" refType="w" fact="0.0145"/>
          <dgm:constr type="h" for="ch" forName="image_accent_12" refType="h" fact="0.0251"/>
          <dgm:constr type="l" for="ch" forName="text_12" refType="w" fact="0.5833"/>
          <dgm:constr type="t" for="ch" forName="text_12" refType="h" fact="0.678"/>
          <dgm:constr type="w" for="ch" forName="text_12" refType="w" fact="0.1209"/>
          <dgm:constr type="h" for="ch" forName="text_12" refType="h" fact="0.2095"/>
          <dgm:constr type="l" for="ch" forName="text_accent_12" refType="w" fact="0.6862"/>
          <dgm:constr type="t" for="ch" forName="text_accent_12" refType="h" fact="0.7694"/>
          <dgm:constr type="w" for="ch" forName="text_accent_12" refType="w" fact="0.0145"/>
          <dgm:constr type="h" for="ch" forName="text_accent_12" refType="h" fact="0.0251"/>
          <dgm:constr type="l" for="ch" forName="text_13" refType="w" fact="0.681"/>
          <dgm:constr type="t" for="ch" forName="text_13" refType="h" fact="0.3415"/>
          <dgm:constr type="w" for="ch" forName="text_13" refType="w" fact="0.1209"/>
          <dgm:constr type="h" for="ch" forName="text_13" refType="h" fact="0.2095"/>
          <dgm:constr type="l" for="ch" forName="text_accent_13" refType="w" fact="0.7595"/>
          <dgm:constr type="t" for="ch" forName="text_accent_13" refType="h" fact="0.3472"/>
          <dgm:constr type="w" for="ch" forName="text_accent_13" refType="w" fact="0.0145"/>
          <dgm:constr type="h" for="ch" forName="text_accent_13" refType="h" fact="0.0251"/>
          <dgm:constr type="l" for="ch" forName="image_13" refType="w" fact="0.6796"/>
          <dgm:constr type="t" for="ch" forName="image_13" refType="h" fact="0.1142"/>
          <dgm:constr type="w" for="ch" forName="image_13" refType="w" fact="0.1239"/>
          <dgm:constr type="h" for="ch" forName="image_13" refType="h" fact="0.2147"/>
          <dgm:constr type="l" for="ch" forName="image_accent_13" refType="w" fact="0.7596"/>
          <dgm:constr type="t" for="ch" forName="image_accent_13" refType="h" fact="0.2968"/>
          <dgm:constr type="w" for="ch" forName="image_accent_13" refType="w" fact="0.0145"/>
          <dgm:constr type="h" for="ch" forName="image_accent_13" refType="h" fact="0.0251"/>
          <dgm:constr type="l" for="ch" forName="text_14" refType="w" fact="0.7789"/>
          <dgm:constr type="t" for="ch" forName="text_14" refType="h" fact="0.6774"/>
          <dgm:constr type="w" for="ch" forName="text_14" refType="w" fact="0.1209"/>
          <dgm:constr type="h" for="ch" forName="text_14" refType="h" fact="0.2095"/>
          <dgm:constr type="l" for="ch" forName="text_accent_14" refType="w" fact="0.8574"/>
          <dgm:constr type="t" for="ch" forName="text_accent_14" refType="h" fact="0.683"/>
          <dgm:constr type="w" for="ch" forName="text_accent_14" refType="w" fact="0.0145"/>
          <dgm:constr type="h" for="ch" forName="text_accent_14" refType="h" fact="0.0251"/>
          <dgm:constr type="l" for="ch" forName="image_14" refType="w" fact="0.778"/>
          <dgm:constr type="t" for="ch" forName="image_14" refType="h" fact="0.4501"/>
          <dgm:constr type="w" for="ch" forName="image_14" refType="w" fact="0.1239"/>
          <dgm:constr type="h" for="ch" forName="image_14" refType="h" fact="0.2147"/>
          <dgm:constr type="l" for="ch" forName="image_accent_14" refType="w" fact="0.858"/>
          <dgm:constr type="t" for="ch" forName="image_accent_14" refType="h" fact="0.6327"/>
          <dgm:constr type="w" for="ch" forName="image_accent_14" refType="w" fact="0.0145"/>
          <dgm:constr type="h" for="ch" forName="image_accent_14" refType="h" fact="0.0251"/>
          <dgm:constr type="l" for="ch" forName="text_15" refType="w" fact="0.779"/>
          <dgm:constr type="t" for="ch" forName="text_15" refType="h" fact="0.2273"/>
          <dgm:constr type="w" for="ch" forName="text_15" refType="w" fact="0.1209"/>
          <dgm:constr type="h" for="ch" forName="text_15" refType="h" fact="0.2095"/>
          <dgm:constr type="l" for="ch" forName="text_accent_15" refType="w" fact="0.8575"/>
          <dgm:constr type="t" for="ch" forName="text_accent_15" refType="h" fact="0.233"/>
          <dgm:constr type="w" for="ch" forName="text_accent_15" refType="w" fact="0.0145"/>
          <dgm:constr type="h" for="ch" forName="text_accent_15" refType="h" fact="0.0251"/>
          <dgm:constr type="l" for="ch" forName="image_15" refType="w" fact="0.7776"/>
          <dgm:constr type="t" for="ch" forName="image_15" refType="h" fact="0"/>
          <dgm:constr type="w" for="ch" forName="image_15" refType="w" fact="0.1239"/>
          <dgm:constr type="h" for="ch" forName="image_15" refType="h" fact="0.2147"/>
          <dgm:constr type="l" for="ch" forName="image_accent_15" refType="w" fact="0.8575"/>
          <dgm:constr type="t" for="ch" forName="image_accent_15" refType="h" fact="0.1826"/>
          <dgm:constr type="w" for="ch" forName="image_accent_15" refType="w" fact="0.0145"/>
          <dgm:constr type="h" for="ch" forName="image_accent_15" refType="h" fact="0.0251"/>
          <dgm:constr type="l" for="ch" forName="text_16" refType="w" fact="0.8774"/>
          <dgm:constr type="t" for="ch" forName="text_16" refType="h" fact="0.7895"/>
          <dgm:constr type="w" for="ch" forName="text_16" refType="w" fact="0.1209"/>
          <dgm:constr type="h" for="ch" forName="text_16" refType="h" fact="0.2095"/>
          <dgm:constr type="l" for="ch" forName="text_accent_16" refType="w" fact="0.9559"/>
          <dgm:constr type="t" for="ch" forName="text_accent_16" refType="h" fact="0.7952"/>
          <dgm:constr type="w" for="ch" forName="text_accent_16" refType="w" fact="0.0145"/>
          <dgm:constr type="h" for="ch" forName="text_accent_16" refType="h" fact="0.0251"/>
          <dgm:constr type="l" for="ch" forName="image_16" refType="w" fact="0.876"/>
          <dgm:constr type="t" for="ch" forName="image_16" refType="h" fact="0.5622"/>
          <dgm:constr type="w" for="ch" forName="image_16" refType="w" fact="0.1239"/>
          <dgm:constr type="h" for="ch" forName="image_16" refType="h" fact="0.2147"/>
          <dgm:constr type="l" for="ch" forName="image_accent_16" refType="w" fact="0.956"/>
          <dgm:constr type="t" for="ch" forName="image_accent_16" refType="h" fact="0.7449"/>
          <dgm:constr type="w" for="ch" forName="image_accent_16" refType="w" fact="0.0145"/>
          <dgm:constr type="h" for="ch" forName="image_accent_16" refType="h" fact="0.0251"/>
          <dgm:constr type="l" for="ch" forName="text_17" refType="w" fact="0.8776"/>
          <dgm:constr type="t" for="ch" forName="text_17" refType="h" fact="0.3388"/>
          <dgm:constr type="w" for="ch" forName="text_17" refType="w" fact="0.1209"/>
          <dgm:constr type="h" for="ch" forName="text_17" refType="h" fact="0.2095"/>
          <dgm:constr type="l" for="ch" forName="text_accent_17" refType="w" fact="0.9561"/>
          <dgm:constr type="t" for="ch" forName="text_accent_17" refType="h" fact="0.3445"/>
          <dgm:constr type="w" for="ch" forName="text_accent_17" refType="w" fact="0.0145"/>
          <dgm:constr type="h" for="ch" forName="text_accent_17" refType="h" fact="0.0251"/>
          <dgm:constr type="l" for="ch" forName="image_17" refType="w" fact="0.8761"/>
          <dgm:constr type="t" for="ch" forName="image_17" refType="h" fact="0.1115"/>
          <dgm:constr type="w" for="ch" forName="image_17" refType="w" fact="0.1239"/>
          <dgm:constr type="h" for="ch" forName="image_17" refType="h" fact="0.2147"/>
          <dgm:constr type="l" for="ch" forName="image_accent_17" refType="w" fact="0.9561"/>
          <dgm:constr type="t" for="ch" forName="image_accent_17" refType="h" fact="0.2941"/>
          <dgm:constr type="w" for="ch" forName="image_accent_17" refType="w" fact="0.0145"/>
          <dgm:constr type="h" for="ch" forName="image_accent_17" refType="h" fact="0.0251"/>
        </dgm:constrLst>
      </dgm:if>
      <dgm:if name="Name19" axis="ch" ptType="node" func="cnt" op="equ" val="18">
        <dgm:alg type="composite">
          <dgm:param type="ar" val="2.2083"/>
        </dgm:alg>
        <dgm:constrLst>
          <dgm:constr type="primFontSz" for="des" ptType="node" op="equ" val="65"/>
          <dgm:constr type="l" for="ch" forName="text_1" refType="w" fact="0.0898"/>
          <dgm:constr type="t" for="ch" forName="text_1" refType="h" fact="0.3421"/>
          <dgm:constr type="w" for="ch" forName="text_1" refType="w" fact="0.11"/>
          <dgm:constr type="h" for="ch" forName="text_1" refType="h" fact="0.2095"/>
          <dgm:constr type="l" for="ch" forName="text_accent_1" refType="w" fact="0.0922"/>
          <dgm:constr type="t" for="ch" forName="text_accent_1" refType="h" fact="0.4343"/>
          <dgm:constr type="w" for="ch" forName="text_accent_1" refType="w" fact="0.0132"/>
          <dgm:constr type="h" for="ch" forName="text_accent_1" refType="h" fact="0.0251"/>
          <dgm:constr type="l" for="ch" forName="image_1" refType="w" fact="0"/>
          <dgm:constr type="t" for="ch" forName="image_1" refType="h" fact="0.2285"/>
          <dgm:constr type="w" for="ch" forName="image_1" refType="w" fact="0.1128"/>
          <dgm:constr type="h" for="ch" forName="image_1" refType="h" fact="0.2147"/>
          <dgm:constr type="l" for="ch" forName="image_accent_1" refType="w" fact="0.0728"/>
          <dgm:constr type="t" for="ch" forName="image_accent_1" refType="h" fact="0.4111"/>
          <dgm:constr type="w" for="ch" forName="image_accent_1" refType="w" fact="0.0132"/>
          <dgm:constr type="h" for="ch" forName="image_accent_1" refType="h" fact="0.0251"/>
          <dgm:constr type="l" for="ch" forName="image_2" refType="w" fact="0.2663"/>
          <dgm:constr type="t" for="ch" forName="image_2" refType="h" fact="0.3421"/>
          <dgm:constr type="w" for="ch" forName="image_2" refType="w" fact="0.11"/>
          <dgm:constr type="h" for="ch" forName="image_2" refType="h" fact="0.2095"/>
          <dgm:constr type="l" for="ch" forName="image_accent_2" refType="w" fact="0.2687"/>
          <dgm:constr type="t" for="ch" forName="image_accent_2" refType="h" fact="0.4343"/>
          <dgm:constr type="w" for="ch" forName="image_accent_2" refType="w" fact="0.0132"/>
          <dgm:constr type="h" for="ch" forName="image_accent_2" refType="h" fact="0.0251"/>
          <dgm:constr type="l" for="ch" forName="text_2" refType="w" fact="0.1765"/>
          <dgm:constr type="t" for="ch" forName="text_2" refType="h" fact="0.2285"/>
          <dgm:constr type="w" for="ch" forName="text_2" refType="w" fact="0.1128"/>
          <dgm:constr type="h" for="ch" forName="text_2" refType="h" fact="0.2147"/>
          <dgm:constr type="l" for="ch" forName="text_accent_2" refType="w" fact="0.2493"/>
          <dgm:constr type="t" for="ch" forName="text_accent_2" refType="h" fact="0.4111"/>
          <dgm:constr type="w" for="ch" forName="text_accent_2" refType="w" fact="0.0132"/>
          <dgm:constr type="h" for="ch" forName="text_accent_2" refType="h" fact="0.0251"/>
          <dgm:constr type="l" for="ch" forName="text_3" refType="w" fact="0.0897"/>
          <dgm:constr type="t" for="ch" forName="text_3" refType="h" fact="0.1207"/>
          <dgm:constr type="w" for="ch" forName="text_3" refType="w" fact="0.11"/>
          <dgm:constr type="h" for="ch" forName="text_3" refType="h" fact="0.2095"/>
          <dgm:constr type="l" for="ch" forName="text_accent_3" refType="w" fact="0.1612"/>
          <dgm:constr type="t" for="ch" forName="text_accent_3" refType="h" fact="0.1264"/>
          <dgm:constr type="w" for="ch" forName="text_accent_3" refType="w" fact="0.0132"/>
          <dgm:constr type="h" for="ch" forName="text_accent_3" refType="h" fact="0.0251"/>
          <dgm:constr type="l" for="ch" forName="image_3" refType="w" fact="0.1765"/>
          <dgm:constr type="t" for="ch" forName="image_3" refType="h" fact="0.0048"/>
          <dgm:constr type="w" for="ch" forName="image_3" refType="w" fact="0.1128"/>
          <dgm:constr type="h" for="ch" forName="image_3" refType="h" fact="0.2147"/>
          <dgm:constr type="l" for="ch" forName="image_accent_3" refType="w" fact="0.1812"/>
          <dgm:constr type="t" for="ch" forName="image_accent_3" refType="h" fact="0.0971"/>
          <dgm:constr type="w" for="ch" forName="image_accent_3" refType="w" fact="0.0132"/>
          <dgm:constr type="h" for="ch" forName="image_accent_3" refType="h" fact="0.0251"/>
          <dgm:constr type="l" for="ch" forName="text_4" refType="w" fact="0.2661"/>
          <dgm:constr type="t" for="ch" forName="text_4" refType="h" fact="0.1191"/>
          <dgm:constr type="w" for="ch" forName="text_4" refType="w" fact="0.11"/>
          <dgm:constr type="h" for="ch" forName="text_4" refType="h" fact="0.2095"/>
          <dgm:constr type="l" for="ch" forName="text_accent_4" refType="w" fact="0.3608"/>
          <dgm:constr type="t" for="ch" forName="text_accent_4" refType="h" fact="0.2101"/>
          <dgm:constr type="w" for="ch" forName="text_accent_4" refType="w" fact="0.0132"/>
          <dgm:constr type="h" for="ch" forName="text_accent_4" refType="h" fact="0.0251"/>
          <dgm:constr type="l" for="ch" forName="image_4" refType="w" fact="0.3544"/>
          <dgm:constr type="t" for="ch" forName="image_4" refType="h" fact="0.2301"/>
          <dgm:constr type="w" for="ch" forName="image_4" refType="w" fact="0.11"/>
          <dgm:constr type="h" for="ch" forName="image_4" refType="h" fact="0.2095"/>
          <dgm:constr type="l" for="ch" forName="image_accent_4" refType="w" fact="0.3796"/>
          <dgm:constr type="t" for="ch" forName="image_accent_4" refType="h" fact="0.2342"/>
          <dgm:constr type="w" for="ch" forName="image_accent_4" refType="w" fact="0.0132"/>
          <dgm:constr type="h" for="ch" forName="image_accent_4" refType="h" fact="0.0251"/>
          <dgm:constr type="l" for="ch" forName="text_5" refType="w" fact="0.3543"/>
          <dgm:constr type="t" for="ch" forName="text_5" refType="h" fact="0.0069"/>
          <dgm:constr type="w" for="ch" forName="text_5" refType="w" fact="0.11"/>
          <dgm:constr type="h" for="ch" forName="text_5" refType="h" fact="0.2095"/>
          <dgm:constr type="l" for="ch" forName="text_accent_5" refType="w" fact="0.4489"/>
          <dgm:constr type="t" for="ch" forName="text_accent_5" refType="h" fact="0.0974"/>
          <dgm:constr type="w" for="ch" forName="text_accent_5" refType="w" fact="0.0132"/>
          <dgm:constr type="h" for="ch" forName="text_accent_5" refType="h" fact="0.0251"/>
          <dgm:constr type="l" for="ch" forName="image_5" refType="w" fact="0.4425"/>
          <dgm:constr type="t" for="ch" forName="image_5" refType="h" fact="0.1173"/>
          <dgm:constr type="w" for="ch" forName="image_5" refType="w" fact="0.11"/>
          <dgm:constr type="h" for="ch" forName="image_5" refType="h" fact="0.2095"/>
          <dgm:constr type="l" for="ch" forName="image_accent_5" refType="w" fact="0.4677"/>
          <dgm:constr type="t" for="ch" forName="image_accent_5" refType="h" fact="0.1215"/>
          <dgm:constr type="w" for="ch" forName="image_accent_5" refType="w" fact="0.0132"/>
          <dgm:constr type="h" for="ch" forName="image_accent_5" refType="h" fact="0.0251"/>
          <dgm:constr type="l" for="ch" forName="text_6" refType="w" fact="0.4429"/>
          <dgm:constr type="t" for="ch" forName="text_6" refType="h" fact="0.3413"/>
          <dgm:constr type="w" for="ch" forName="text_6" refType="w" fact="0.11"/>
          <dgm:constr type="h" for="ch" forName="text_6" refType="h" fact="0.2095"/>
          <dgm:constr type="l" for="ch" forName="text_accent_6" refType="w" fact="0.4688"/>
          <dgm:constr type="t" for="ch" forName="text_accent_6" refType="h" fact="0.52"/>
          <dgm:constr type="w" for="ch" forName="text_accent_6" refType="w" fact="0.0132"/>
          <dgm:constr type="h" for="ch" forName="text_accent_6" refType="h" fact="0.0251"/>
          <dgm:constr type="l" for="ch" forName="image_6" refType="w" fact="0.3544"/>
          <dgm:constr type="t" for="ch" forName="image_6" refType="h" fact="0.4533"/>
          <dgm:constr type="w" for="ch" forName="image_6" refType="w" fact="0.11"/>
          <dgm:constr type="h" for="ch" forName="image_6" refType="h" fact="0.2095"/>
          <dgm:constr type="l" for="ch" forName="image_accent_6" refType="w" fact="0.4482"/>
          <dgm:constr type="t" for="ch" forName="image_accent_6" refType="h" fact="0.5447"/>
          <dgm:constr type="w" for="ch" forName="image_accent_6" refType="w" fact="0.0132"/>
          <dgm:constr type="h" for="ch" forName="image_accent_6" refType="h" fact="0.0251"/>
          <dgm:constr type="l" for="ch" forName="image_7" refType="w" fact="0.0892"/>
          <dgm:constr type="t" for="ch" forName="image_7" refType="h" fact="0.5668"/>
          <dgm:constr type="w" for="ch" forName="image_7" refType="w" fact="0.11"/>
          <dgm:constr type="h" for="ch" forName="image_7" refType="h" fact="0.2095"/>
          <dgm:constr type="l" for="ch" forName="image_accent_7" refType="w" fact="0.1607"/>
          <dgm:constr type="t" for="ch" forName="image_accent_7" refType="h" fact="0.5725"/>
          <dgm:constr type="w" for="ch" forName="image_accent_7" refType="w" fact="0.0132"/>
          <dgm:constr type="h" for="ch" forName="image_accent_7" refType="h" fact="0.0251"/>
          <dgm:constr type="l" for="ch" forName="text_7" refType="w" fact="0.1767"/>
          <dgm:constr type="t" for="ch" forName="text_7" refType="h" fact="0.4525"/>
          <dgm:constr type="w" for="ch" forName="text_7" refType="w" fact="0.1128"/>
          <dgm:constr type="h" for="ch" forName="text_7" refType="h" fact="0.2147"/>
          <dgm:constr type="l" for="ch" forName="text_accent_7" refType="w" fact="0.1814"/>
          <dgm:constr type="t" for="ch" forName="text_accent_7" refType="h" fact="0.5448"/>
          <dgm:constr type="w" for="ch" forName="text_accent_7" refType="w" fact="0.0132"/>
          <dgm:constr type="h" for="ch" forName="text_accent_7" refType="h" fact="0.0251"/>
          <dgm:constr type="l" for="ch" forName="image_8" refType="w" fact="0.4424"/>
          <dgm:constr type="t" for="ch" forName="image_8" refType="h" fact="0.5673"/>
          <dgm:constr type="w" for="ch" forName="image_8" refType="w" fact="0.11"/>
          <dgm:constr type="h" for="ch" forName="image_8" refType="h" fact="0.2095"/>
          <dgm:constr type="l" for="ch" forName="image_accent_8" refType="w" fact="0.537"/>
          <dgm:constr type="t" for="ch" forName="image_accent_8" refType="h" fact="0.6583"/>
          <dgm:constr type="w" for="ch" forName="image_accent_8" refType="w" fact="0.0132"/>
          <dgm:constr type="h" for="ch" forName="image_accent_8" refType="h" fact="0.0251"/>
          <dgm:constr type="l" for="ch" forName="text_8" refType="w" fact="0.531"/>
          <dgm:constr type="t" for="ch" forName="text_8" refType="h" fact="0.4543"/>
          <dgm:constr type="w" for="ch" forName="text_8" refType="w" fact="0.11"/>
          <dgm:constr type="h" for="ch" forName="text_8" refType="h" fact="0.2095"/>
          <dgm:constr type="l" for="ch" forName="text_accent_8" refType="w" fact="0.557"/>
          <dgm:constr type="t" for="ch" forName="text_accent_8" refType="h" fact="0.6343"/>
          <dgm:constr type="w" for="ch" forName="text_accent_8" refType="w" fact="0.0132"/>
          <dgm:constr type="h" for="ch" forName="text_accent_8" refType="h" fact="0.0251"/>
          <dgm:constr type="l" for="ch" forName="image_9" refType="w" fact="0.531"/>
          <dgm:constr type="t" for="ch" forName="image_9" refType="h" fact="0.229"/>
          <dgm:constr type="w" for="ch" forName="image_9" refType="w" fact="0.11"/>
          <dgm:constr type="h" for="ch" forName="image_9" refType="h" fact="0.2095"/>
          <dgm:constr type="l" for="ch" forName="image_accent_9" refType="w" fact="0.6025"/>
          <dgm:constr type="t" for="ch" forName="image_accent_9" refType="h" fact="0.2347"/>
          <dgm:constr type="w" for="ch" forName="image_accent_9" refType="w" fact="0.0132"/>
          <dgm:constr type="h" for="ch" forName="image_accent_9" refType="h" fact="0.0251"/>
          <dgm:constr type="l" for="ch" forName="text_9" refType="w" fact="0.5297"/>
          <dgm:constr type="t" for="ch" forName="text_9" refType="h" fact="0.0017"/>
          <dgm:constr type="w" for="ch" forName="text_9" refType="w" fact="0.1128"/>
          <dgm:constr type="h" for="ch" forName="text_9" refType="h" fact="0.2147"/>
          <dgm:constr type="l" for="ch" forName="text_accent_9" refType="w" fact="0.6025"/>
          <dgm:constr type="t" for="ch" forName="text_accent_9" refType="h" fact="0.1844"/>
          <dgm:constr type="w" for="ch" forName="text_accent_9" refType="w" fact="0.0132"/>
          <dgm:constr type="h" for="ch" forName="text_accent_9" refType="h" fact="0.0251"/>
          <dgm:constr type="l" for="ch" forName="text_10" refType="w" fact="0.2658"/>
          <dgm:constr type="t" for="ch" forName="text_10" refType="h" fact="0.5673"/>
          <dgm:constr type="w" for="ch" forName="text_10" refType="w" fact="0.11"/>
          <dgm:constr type="h" for="ch" forName="text_10" refType="h" fact="0.2095"/>
          <dgm:constr type="l" for="ch" forName="text_accent_10" refType="w" fact="0.2917"/>
          <dgm:constr type="t" for="ch" forName="text_accent_10" refType="h" fact="0.746"/>
          <dgm:constr type="w" for="ch" forName="text_accent_10" refType="w" fact="0.0132"/>
          <dgm:constr type="h" for="ch" forName="text_accent_10" refType="h" fact="0.0251"/>
          <dgm:constr type="l" for="ch" forName="image_10" refType="w" fact="0.1773"/>
          <dgm:constr type="t" for="ch" forName="image_10" refType="h" fact="0.6792"/>
          <dgm:constr type="w" for="ch" forName="image_10" refType="w" fact="0.11"/>
          <dgm:constr type="h" for="ch" forName="image_10" refType="h" fact="0.2095"/>
          <dgm:constr type="l" for="ch" forName="image_accent_10" refType="w" fact="0.271"/>
          <dgm:constr type="t" for="ch" forName="image_accent_10" refType="h" fact="0.7707"/>
          <dgm:constr type="w" for="ch" forName="image_accent_10" refType="w" fact="0.0132"/>
          <dgm:constr type="h" for="ch" forName="image_accent_10" refType="h" fact="0.0251"/>
          <dgm:constr type="l" for="ch" forName="text_11" refType="w" fact="0.4428"/>
          <dgm:constr type="t" for="ch" forName="text_11" refType="h" fact="0.7905"/>
          <dgm:constr type="w" for="ch" forName="text_11" refType="w" fact="0.11"/>
          <dgm:constr type="h" for="ch" forName="text_11" refType="h" fact="0.2095"/>
          <dgm:constr type="l" for="ch" forName="text_accent_11" refType="w" fact="0.4452"/>
          <dgm:constr type="t" for="ch" forName="text_accent_11" refType="h" fact="0.8827"/>
          <dgm:constr type="w" for="ch" forName="text_accent_11" refType="w" fact="0.0132"/>
          <dgm:constr type="h" for="ch" forName="text_accent_11" refType="h" fact="0.0251"/>
          <dgm:constr type="l" for="ch" forName="image_11" refType="w" fact="0.353"/>
          <dgm:constr type="t" for="ch" forName="image_11" refType="h" fact="0.6769"/>
          <dgm:constr type="w" for="ch" forName="image_11" refType="w" fact="0.1128"/>
          <dgm:constr type="h" for="ch" forName="image_11" refType="h" fact="0.2147"/>
          <dgm:constr type="l" for="ch" forName="image_accent_11" refType="w" fact="0.4258"/>
          <dgm:constr type="t" for="ch" forName="image_accent_11" refType="h" fact="0.8596"/>
          <dgm:constr type="w" for="ch" forName="image_accent_11" refType="w" fact="0.0132"/>
          <dgm:constr type="h" for="ch" forName="image_accent_11" refType="h" fact="0.0251"/>
          <dgm:constr type="l" for="ch" forName="image_12" refType="w" fact="0.6195"/>
          <dgm:constr type="t" for="ch" forName="image_12" refType="h" fact="0.566"/>
          <dgm:constr type="w" for="ch" forName="image_12" refType="w" fact="0.11"/>
          <dgm:constr type="h" for="ch" forName="image_12" refType="h" fact="0.2095"/>
          <dgm:constr type="l" for="ch" forName="image_accent_12" refType="w" fact="0.6454"/>
          <dgm:constr type="t" for="ch" forName="image_accent_12" refType="h" fact="0.7447"/>
          <dgm:constr type="w" for="ch" forName="image_accent_12" refType="w" fact="0.0132"/>
          <dgm:constr type="h" for="ch" forName="image_accent_12" refType="h" fact="0.0251"/>
          <dgm:constr type="l" for="ch" forName="text_12" refType="w" fact="0.531"/>
          <dgm:constr type="t" for="ch" forName="text_12" refType="h" fact="0.678"/>
          <dgm:constr type="w" for="ch" forName="text_12" refType="w" fact="0.11"/>
          <dgm:constr type="h" for="ch" forName="text_12" refType="h" fact="0.2095"/>
          <dgm:constr type="l" for="ch" forName="text_accent_12" refType="w" fact="0.6248"/>
          <dgm:constr type="t" for="ch" forName="text_accent_12" refType="h" fact="0.7694"/>
          <dgm:constr type="w" for="ch" forName="text_accent_12" refType="w" fact="0.0132"/>
          <dgm:constr type="h" for="ch" forName="text_accent_12" refType="h" fact="0.0251"/>
          <dgm:constr type="l" for="ch" forName="text_13" refType="w" fact="0.62"/>
          <dgm:constr type="t" for="ch" forName="text_13" refType="h" fact="0.3415"/>
          <dgm:constr type="w" for="ch" forName="text_13" refType="w" fact="0.11"/>
          <dgm:constr type="h" for="ch" forName="text_13" refType="h" fact="0.2095"/>
          <dgm:constr type="l" for="ch" forName="text_accent_13" refType="w" fact="0.6915"/>
          <dgm:constr type="t" for="ch" forName="text_accent_13" refType="h" fact="0.3472"/>
          <dgm:constr type="w" for="ch" forName="text_accent_13" refType="w" fact="0.0132"/>
          <dgm:constr type="h" for="ch" forName="text_accent_13" refType="h" fact="0.0251"/>
          <dgm:constr type="l" for="ch" forName="image_13" refType="w" fact="0.6187"/>
          <dgm:constr type="t" for="ch" forName="image_13" refType="h" fact="0.1142"/>
          <dgm:constr type="w" for="ch" forName="image_13" refType="w" fact="0.1128"/>
          <dgm:constr type="h" for="ch" forName="image_13" refType="h" fact="0.2147"/>
          <dgm:constr type="l" for="ch" forName="image_accent_13" refType="w" fact="0.6915"/>
          <dgm:constr type="t" for="ch" forName="image_accent_13" refType="h" fact="0.2968"/>
          <dgm:constr type="w" for="ch" forName="image_accent_13" refType="w" fact="0.0132"/>
          <dgm:constr type="h" for="ch" forName="image_accent_13" refType="h" fact="0.0251"/>
          <dgm:constr type="l" for="ch" forName="text_14" refType="w" fact="0.7091"/>
          <dgm:constr type="t" for="ch" forName="text_14" refType="h" fact="0.6774"/>
          <dgm:constr type="w" for="ch" forName="text_14" refType="w" fact="0.11"/>
          <dgm:constr type="h" for="ch" forName="text_14" refType="h" fact="0.2095"/>
          <dgm:constr type="l" for="ch" forName="text_accent_14" refType="w" fact="0.7805"/>
          <dgm:constr type="t" for="ch" forName="text_accent_14" refType="h" fact="0.683"/>
          <dgm:constr type="w" for="ch" forName="text_accent_14" refType="w" fact="0.0132"/>
          <dgm:constr type="h" for="ch" forName="text_accent_14" refType="h" fact="0.0251"/>
          <dgm:constr type="l" for="ch" forName="image_14" refType="w" fact="0.7083"/>
          <dgm:constr type="t" for="ch" forName="image_14" refType="h" fact="0.4501"/>
          <dgm:constr type="w" for="ch" forName="image_14" refType="w" fact="0.1128"/>
          <dgm:constr type="h" for="ch" forName="image_14" refType="h" fact="0.2147"/>
          <dgm:constr type="l" for="ch" forName="image_accent_14" refType="w" fact="0.7811"/>
          <dgm:constr type="t" for="ch" forName="image_accent_14" refType="h" fact="0.6327"/>
          <dgm:constr type="w" for="ch" forName="image_accent_14" refType="w" fact="0.0132"/>
          <dgm:constr type="h" for="ch" forName="image_accent_14" refType="h" fact="0.0251"/>
          <dgm:constr type="l" for="ch" forName="text_15" refType="w" fact="0.7092"/>
          <dgm:constr type="t" for="ch" forName="text_15" refType="h" fact="0.2273"/>
          <dgm:constr type="w" for="ch" forName="text_15" refType="w" fact="0.11"/>
          <dgm:constr type="h" for="ch" forName="text_15" refType="h" fact="0.2095"/>
          <dgm:constr type="l" for="ch" forName="text_accent_15" refType="w" fact="0.7806"/>
          <dgm:constr type="t" for="ch" forName="text_accent_15" refType="h" fact="0.233"/>
          <dgm:constr type="w" for="ch" forName="text_accent_15" refType="w" fact="0.0132"/>
          <dgm:constr type="h" for="ch" forName="text_accent_15" refType="h" fact="0.0251"/>
          <dgm:constr type="l" for="ch" forName="image_15" refType="w" fact="0.7079"/>
          <dgm:constr type="t" for="ch" forName="image_15" refType="h" fact="0"/>
          <dgm:constr type="w" for="ch" forName="image_15" refType="w" fact="0.1128"/>
          <dgm:constr type="h" for="ch" forName="image_15" refType="h" fact="0.2147"/>
          <dgm:constr type="l" for="ch" forName="image_accent_15" refType="w" fact="0.7807"/>
          <dgm:constr type="t" for="ch" forName="image_accent_15" refType="h" fact="0.1826"/>
          <dgm:constr type="w" for="ch" forName="image_accent_15" refType="w" fact="0.0132"/>
          <dgm:constr type="h" for="ch" forName="image_accent_15" refType="h" fact="0.0251"/>
          <dgm:constr type="l" for="ch" forName="text_16" refType="w" fact="0.7988"/>
          <dgm:constr type="t" for="ch" forName="text_16" refType="h" fact="0.7895"/>
          <dgm:constr type="w" for="ch" forName="text_16" refType="w" fact="0.11"/>
          <dgm:constr type="h" for="ch" forName="text_16" refType="h" fact="0.2095"/>
          <dgm:constr type="l" for="ch" forName="text_accent_16" refType="w" fact="0.8703"/>
          <dgm:constr type="t" for="ch" forName="text_accent_16" refType="h" fact="0.7952"/>
          <dgm:constr type="w" for="ch" forName="text_accent_16" refType="w" fact="0.0132"/>
          <dgm:constr type="h" for="ch" forName="text_accent_16" refType="h" fact="0.0251"/>
          <dgm:constr type="l" for="ch" forName="image_16" refType="w" fact="0.7975"/>
          <dgm:constr type="t" for="ch" forName="image_16" refType="h" fact="0.5622"/>
          <dgm:constr type="w" for="ch" forName="image_16" refType="w" fact="0.1128"/>
          <dgm:constr type="h" for="ch" forName="image_16" refType="h" fact="0.2147"/>
          <dgm:constr type="l" for="ch" forName="image_accent_16" refType="w" fact="0.8703"/>
          <dgm:constr type="t" for="ch" forName="image_accent_16" refType="h" fact="0.7449"/>
          <dgm:constr type="w" for="ch" forName="image_accent_16" refType="w" fact="0.0132"/>
          <dgm:constr type="h" for="ch" forName="image_accent_16" refType="h" fact="0.0251"/>
          <dgm:constr type="l" for="ch" forName="text_17" refType="w" fact="0.7989"/>
          <dgm:constr type="t" for="ch" forName="text_17" refType="h" fact="0.3388"/>
          <dgm:constr type="w" for="ch" forName="text_17" refType="w" fact="0.11"/>
          <dgm:constr type="h" for="ch" forName="text_17" refType="h" fact="0.2095"/>
          <dgm:constr type="l" for="ch" forName="text_accent_17" refType="w" fact="0.8704"/>
          <dgm:constr type="t" for="ch" forName="text_accent_17" refType="h" fact="0.3445"/>
          <dgm:constr type="w" for="ch" forName="text_accent_17" refType="w" fact="0.0132"/>
          <dgm:constr type="h" for="ch" forName="text_accent_17" refType="h" fact="0.0251"/>
          <dgm:constr type="l" for="ch" forName="image_17" refType="w" fact="0.7976"/>
          <dgm:constr type="t" for="ch" forName="image_17" refType="h" fact="0.1115"/>
          <dgm:constr type="w" for="ch" forName="image_17" refType="w" fact="0.1128"/>
          <dgm:constr type="h" for="ch" forName="image_17" refType="h" fact="0.2147"/>
          <dgm:constr type="l" for="ch" forName="image_accent_17" refType="w" fact="0.8704"/>
          <dgm:constr type="t" for="ch" forName="image_accent_17" refType="h" fact="0.2941"/>
          <dgm:constr type="w" for="ch" forName="image_accent_17" refType="w" fact="0.0132"/>
          <dgm:constr type="h" for="ch" forName="image_accent_17" refType="h" fact="0.0251"/>
          <dgm:constr type="l" for="ch" forName="image_18" refType="w" fact="0.8885"/>
          <dgm:constr type="t" for="ch" forName="image_18" refType="h" fact="0.6772"/>
          <dgm:constr type="w" for="ch" forName="image_18" refType="w" fact="0.11"/>
          <dgm:constr type="h" for="ch" forName="image_18" refType="h" fact="0.2095"/>
          <dgm:constr type="l" for="ch" forName="image_accent_18" refType="w" fact="0.96"/>
          <dgm:constr type="t" for="ch" forName="image_accent_18" refType="h" fact="0.6829"/>
          <dgm:constr type="w" for="ch" forName="image_accent_18" refType="w" fact="0.0132"/>
          <dgm:constr type="h" for="ch" forName="image_accent_18" refType="h" fact="0.0251"/>
          <dgm:constr type="l" for="ch" forName="text_18" refType="w" fact="0.8872"/>
          <dgm:constr type="t" for="ch" forName="text_18" refType="h" fact="0.45"/>
          <dgm:constr type="w" for="ch" forName="text_18" refType="w" fact="0.1128"/>
          <dgm:constr type="h" for="ch" forName="text_18" refType="h" fact="0.2147"/>
          <dgm:constr type="l" for="ch" forName="text_accent_18" refType="w" fact="0.96"/>
          <dgm:constr type="t" for="ch" forName="text_accent_18" refType="h" fact="0.6326"/>
          <dgm:constr type="w" for="ch" forName="text_accent_18" refType="w" fact="0.0132"/>
          <dgm:constr type="h" for="ch" forName="text_accent_18" refType="h" fact="0.0251"/>
        </dgm:constrLst>
      </dgm:if>
      <dgm:if name="Name20" axis="ch" ptType="node" func="cnt" op="equ" val="19">
        <dgm:alg type="composite">
          <dgm:param type="ar" val="2.2045"/>
        </dgm:alg>
        <dgm:constrLst>
          <dgm:constr type="primFontSz" for="des" ptType="node" op="equ" val="65"/>
          <dgm:constr type="l" for="ch" forName="text_1" refType="w" fact="0.0898"/>
          <dgm:constr type="t" for="ch" forName="text_1" refType="h" fact="0.3432"/>
          <dgm:constr type="w" for="ch" forName="text_1" refType="w" fact="0.11"/>
          <dgm:constr type="h" for="ch" forName="text_1" refType="h" fact="0.2091"/>
          <dgm:constr type="l" for="ch" forName="text_accent_1" refType="w" fact="0.0922"/>
          <dgm:constr type="t" for="ch" forName="text_accent_1" refType="h" fact="0.4352"/>
          <dgm:constr type="w" for="ch" forName="text_accent_1" refType="w" fact="0.0132"/>
          <dgm:constr type="h" for="ch" forName="text_accent_1" refType="h" fact="0.0251"/>
          <dgm:constr type="l" for="ch" forName="image_1" refType="w" fact="0"/>
          <dgm:constr type="t" for="ch" forName="image_1" refType="h" fact="0.2298"/>
          <dgm:constr type="w" for="ch" forName="image_1" refType="w" fact="0.1128"/>
          <dgm:constr type="h" for="ch" forName="image_1" refType="h" fact="0.2143"/>
          <dgm:constr type="l" for="ch" forName="image_accent_1" refType="w" fact="0.0728"/>
          <dgm:constr type="t" for="ch" forName="image_accent_1" refType="h" fact="0.4121"/>
          <dgm:constr type="w" for="ch" forName="image_accent_1" refType="w" fact="0.0132"/>
          <dgm:constr type="h" for="ch" forName="image_accent_1" refType="h" fact="0.0251"/>
          <dgm:constr type="l" for="ch" forName="image_2" refType="w" fact="0.2663"/>
          <dgm:constr type="t" for="ch" forName="image_2" refType="h" fact="0.3432"/>
          <dgm:constr type="w" for="ch" forName="image_2" refType="w" fact="0.11"/>
          <dgm:constr type="h" for="ch" forName="image_2" refType="h" fact="0.2091"/>
          <dgm:constr type="l" for="ch" forName="image_accent_2" refType="w" fact="0.2687"/>
          <dgm:constr type="t" for="ch" forName="image_accent_2" refType="h" fact="0.4352"/>
          <dgm:constr type="w" for="ch" forName="image_accent_2" refType="w" fact="0.0132"/>
          <dgm:constr type="h" for="ch" forName="image_accent_2" refType="h" fact="0.0251"/>
          <dgm:constr type="l" for="ch" forName="text_2" refType="w" fact="0.1765"/>
          <dgm:constr type="t" for="ch" forName="text_2" refType="h" fact="0.2298"/>
          <dgm:constr type="w" for="ch" forName="text_2" refType="w" fact="0.1128"/>
          <dgm:constr type="h" for="ch" forName="text_2" refType="h" fact="0.2143"/>
          <dgm:constr type="l" for="ch" forName="text_accent_2" refType="w" fact="0.2493"/>
          <dgm:constr type="t" for="ch" forName="text_accent_2" refType="h" fact="0.4121"/>
          <dgm:constr type="w" for="ch" forName="text_accent_2" refType="w" fact="0.0132"/>
          <dgm:constr type="h" for="ch" forName="text_accent_2" refType="h" fact="0.0251"/>
          <dgm:constr type="l" for="ch" forName="text_3" refType="w" fact="0.0897"/>
          <dgm:constr type="t" for="ch" forName="text_3" refType="h" fact="0.1222"/>
          <dgm:constr type="w" for="ch" forName="text_3" refType="w" fact="0.11"/>
          <dgm:constr type="h" for="ch" forName="text_3" refType="h" fact="0.2091"/>
          <dgm:constr type="l" for="ch" forName="text_accent_3" refType="w" fact="0.1612"/>
          <dgm:constr type="t" for="ch" forName="text_accent_3" refType="h" fact="0.1279"/>
          <dgm:constr type="w" for="ch" forName="text_accent_3" refType="w" fact="0.0132"/>
          <dgm:constr type="h" for="ch" forName="text_accent_3" refType="h" fact="0.0251"/>
          <dgm:constr type="l" for="ch" forName="image_3" refType="w" fact="0.1765"/>
          <dgm:constr type="t" for="ch" forName="image_3" refType="h" fact="0.0065"/>
          <dgm:constr type="w" for="ch" forName="image_3" refType="w" fact="0.1128"/>
          <dgm:constr type="h" for="ch" forName="image_3" refType="h" fact="0.2143"/>
          <dgm:constr type="l" for="ch" forName="image_accent_3" refType="w" fact="0.1812"/>
          <dgm:constr type="t" for="ch" forName="image_accent_3" refType="h" fact="0.0986"/>
          <dgm:constr type="w" for="ch" forName="image_accent_3" refType="w" fact="0.0132"/>
          <dgm:constr type="h" for="ch" forName="image_accent_3" refType="h" fact="0.0251"/>
          <dgm:constr type="l" for="ch" forName="text_4" refType="w" fact="0.2661"/>
          <dgm:constr type="t" for="ch" forName="text_4" refType="h" fact="0.1206"/>
          <dgm:constr type="w" for="ch" forName="text_4" refType="w" fact="0.11"/>
          <dgm:constr type="h" for="ch" forName="text_4" refType="h" fact="0.2091"/>
          <dgm:constr type="l" for="ch" forName="text_accent_4" refType="w" fact="0.3608"/>
          <dgm:constr type="t" for="ch" forName="text_accent_4" refType="h" fact="0.2115"/>
          <dgm:constr type="w" for="ch" forName="text_accent_4" refType="w" fact="0.0132"/>
          <dgm:constr type="h" for="ch" forName="text_accent_4" refType="h" fact="0.0251"/>
          <dgm:constr type="l" for="ch" forName="image_4" refType="w" fact="0.3544"/>
          <dgm:constr type="t" for="ch" forName="image_4" refType="h" fact="0.2314"/>
          <dgm:constr type="w" for="ch" forName="image_4" refType="w" fact="0.11"/>
          <dgm:constr type="h" for="ch" forName="image_4" refType="h" fact="0.2091"/>
          <dgm:constr type="l" for="ch" forName="image_accent_4" refType="w" fact="0.3796"/>
          <dgm:constr type="t" for="ch" forName="image_accent_4" refType="h" fact="0.2355"/>
          <dgm:constr type="w" for="ch" forName="image_accent_4" refType="w" fact="0.0132"/>
          <dgm:constr type="h" for="ch" forName="image_accent_4" refType="h" fact="0.0251"/>
          <dgm:constr type="l" for="ch" forName="text_5" refType="w" fact="0.3543"/>
          <dgm:constr type="t" for="ch" forName="text_5" refType="h" fact="0.0086"/>
          <dgm:constr type="w" for="ch" forName="text_5" refType="w" fact="0.11"/>
          <dgm:constr type="h" for="ch" forName="text_5" refType="h" fact="0.2091"/>
          <dgm:constr type="l" for="ch" forName="text_accent_5" refType="w" fact="0.4489"/>
          <dgm:constr type="t" for="ch" forName="text_accent_5" refType="h" fact="0.0989"/>
          <dgm:constr type="w" for="ch" forName="text_accent_5" refType="w" fact="0.0132"/>
          <dgm:constr type="h" for="ch" forName="text_accent_5" refType="h" fact="0.0251"/>
          <dgm:constr type="l" for="ch" forName="image_5" refType="w" fact="0.4425"/>
          <dgm:constr type="t" for="ch" forName="image_5" refType="h" fact="0.1188"/>
          <dgm:constr type="w" for="ch" forName="image_5" refType="w" fact="0.11"/>
          <dgm:constr type="h" for="ch" forName="image_5" refType="h" fact="0.2091"/>
          <dgm:constr type="l" for="ch" forName="image_accent_5" refType="w" fact="0.4677"/>
          <dgm:constr type="t" for="ch" forName="image_accent_5" refType="h" fact="0.123"/>
          <dgm:constr type="w" for="ch" forName="image_accent_5" refType="w" fact="0.0132"/>
          <dgm:constr type="h" for="ch" forName="image_accent_5" refType="h" fact="0.0251"/>
          <dgm:constr type="l" for="ch" forName="text_6" refType="w" fact="0.4429"/>
          <dgm:constr type="t" for="ch" forName="text_6" refType="h" fact="0.3424"/>
          <dgm:constr type="w" for="ch" forName="text_6" refType="w" fact="0.11"/>
          <dgm:constr type="h" for="ch" forName="text_6" refType="h" fact="0.2091"/>
          <dgm:constr type="l" for="ch" forName="text_accent_6" refType="w" fact="0.4688"/>
          <dgm:constr type="t" for="ch" forName="text_accent_6" refType="h" fact="0.5208"/>
          <dgm:constr type="w" for="ch" forName="text_accent_6" refType="w" fact="0.0132"/>
          <dgm:constr type="h" for="ch" forName="text_accent_6" refType="h" fact="0.0251"/>
          <dgm:constr type="l" for="ch" forName="image_6" refType="w" fact="0.3544"/>
          <dgm:constr type="t" for="ch" forName="image_6" refType="h" fact="0.4542"/>
          <dgm:constr type="w" for="ch" forName="image_6" refType="w" fact="0.11"/>
          <dgm:constr type="h" for="ch" forName="image_6" refType="h" fact="0.2091"/>
          <dgm:constr type="l" for="ch" forName="image_accent_6" refType="w" fact="0.4482"/>
          <dgm:constr type="t" for="ch" forName="image_accent_6" refType="h" fact="0.5455"/>
          <dgm:constr type="w" for="ch" forName="image_accent_6" refType="w" fact="0.0132"/>
          <dgm:constr type="h" for="ch" forName="image_accent_6" refType="h" fact="0.0251"/>
          <dgm:constr type="l" for="ch" forName="image_7" refType="w" fact="0.0892"/>
          <dgm:constr type="t" for="ch" forName="image_7" refType="h" fact="0.5676"/>
          <dgm:constr type="w" for="ch" forName="image_7" refType="w" fact="0.11"/>
          <dgm:constr type="h" for="ch" forName="image_7" refType="h" fact="0.2091"/>
          <dgm:constr type="l" for="ch" forName="image_accent_7" refType="w" fact="0.1607"/>
          <dgm:constr type="t" for="ch" forName="image_accent_7" refType="h" fact="0.5732"/>
          <dgm:constr type="w" for="ch" forName="image_accent_7" refType="w" fact="0.0132"/>
          <dgm:constr type="h" for="ch" forName="image_accent_7" refType="h" fact="0.0251"/>
          <dgm:constr type="l" for="ch" forName="text_7" refType="w" fact="0.1767"/>
          <dgm:constr type="t" for="ch" forName="text_7" refType="h" fact="0.4534"/>
          <dgm:constr type="w" for="ch" forName="text_7" refType="w" fact="0.1128"/>
          <dgm:constr type="h" for="ch" forName="text_7" refType="h" fact="0.2143"/>
          <dgm:constr type="l" for="ch" forName="text_accent_7" refType="w" fact="0.1814"/>
          <dgm:constr type="t" for="ch" forName="text_accent_7" refType="h" fact="0.5456"/>
          <dgm:constr type="w" for="ch" forName="text_accent_7" refType="w" fact="0.0132"/>
          <dgm:constr type="h" for="ch" forName="text_accent_7" refType="h" fact="0.0251"/>
          <dgm:constr type="l" for="ch" forName="image_8" refType="w" fact="0.4424"/>
          <dgm:constr type="t" for="ch" forName="image_8" refType="h" fact="0.568"/>
          <dgm:constr type="w" for="ch" forName="image_8" refType="w" fact="0.11"/>
          <dgm:constr type="h" for="ch" forName="image_8" refType="h" fact="0.2091"/>
          <dgm:constr type="l" for="ch" forName="image_accent_8" refType="w" fact="0.537"/>
          <dgm:constr type="t" for="ch" forName="image_accent_8" refType="h" fact="0.6589"/>
          <dgm:constr type="w" for="ch" forName="image_accent_8" refType="w" fact="0.0132"/>
          <dgm:constr type="h" for="ch" forName="image_accent_8" refType="h" fact="0.0251"/>
          <dgm:constr type="l" for="ch" forName="text_8" refType="w" fact="0.531"/>
          <dgm:constr type="t" for="ch" forName="text_8" refType="h" fact="0.4552"/>
          <dgm:constr type="w" for="ch" forName="text_8" refType="w" fact="0.11"/>
          <dgm:constr type="h" for="ch" forName="text_8" refType="h" fact="0.2091"/>
          <dgm:constr type="l" for="ch" forName="text_accent_8" refType="w" fact="0.557"/>
          <dgm:constr type="t" for="ch" forName="text_accent_8" refType="h" fact="0.6349"/>
          <dgm:constr type="w" for="ch" forName="text_accent_8" refType="w" fact="0.0132"/>
          <dgm:constr type="h" for="ch" forName="text_accent_8" refType="h" fact="0.0251"/>
          <dgm:constr type="l" for="ch" forName="image_9" refType="w" fact="0.531"/>
          <dgm:constr type="t" for="ch" forName="image_9" refType="h" fact="0.2304"/>
          <dgm:constr type="w" for="ch" forName="image_9" refType="w" fact="0.11"/>
          <dgm:constr type="h" for="ch" forName="image_9" refType="h" fact="0.2091"/>
          <dgm:constr type="l" for="ch" forName="image_accent_9" refType="w" fact="0.6025"/>
          <dgm:constr type="t" for="ch" forName="image_accent_9" refType="h" fact="0.236"/>
          <dgm:constr type="w" for="ch" forName="image_accent_9" refType="w" fact="0.0132"/>
          <dgm:constr type="h" for="ch" forName="image_accent_9" refType="h" fact="0.0251"/>
          <dgm:constr type="l" for="ch" forName="text_9" refType="w" fact="0.5297"/>
          <dgm:constr type="t" for="ch" forName="text_9" refType="h" fact="0.0034"/>
          <dgm:constr type="w" for="ch" forName="text_9" refType="w" fact="0.1128"/>
          <dgm:constr type="h" for="ch" forName="text_9" refType="h" fact="0.2143"/>
          <dgm:constr type="l" for="ch" forName="text_accent_9" refType="w" fact="0.6025"/>
          <dgm:constr type="t" for="ch" forName="text_accent_9" refType="h" fact="0.1858"/>
          <dgm:constr type="w" for="ch" forName="text_accent_9" refType="w" fact="0.0132"/>
          <dgm:constr type="h" for="ch" forName="text_accent_9" refType="h" fact="0.0251"/>
          <dgm:constr type="l" for="ch" forName="text_10" refType="w" fact="0.2658"/>
          <dgm:constr type="t" for="ch" forName="text_10" refType="h" fact="0.568"/>
          <dgm:constr type="w" for="ch" forName="text_10" refType="w" fact="0.11"/>
          <dgm:constr type="h" for="ch" forName="text_10" refType="h" fact="0.2091"/>
          <dgm:constr type="l" for="ch" forName="text_accent_10" refType="w" fact="0.2917"/>
          <dgm:constr type="t" for="ch" forName="text_accent_10" refType="h" fact="0.7464"/>
          <dgm:constr type="w" for="ch" forName="text_accent_10" refType="w" fact="0.0132"/>
          <dgm:constr type="h" for="ch" forName="text_accent_10" refType="h" fact="0.0251"/>
          <dgm:constr type="l" for="ch" forName="image_10" refType="w" fact="0.1773"/>
          <dgm:constr type="t" for="ch" forName="image_10" refType="h" fact="0.6798"/>
          <dgm:constr type="w" for="ch" forName="image_10" refType="w" fact="0.11"/>
          <dgm:constr type="h" for="ch" forName="image_10" refType="h" fact="0.2091"/>
          <dgm:constr type="l" for="ch" forName="image_accent_10" refType="w" fact="0.271"/>
          <dgm:constr type="t" for="ch" forName="image_accent_10" refType="h" fact="0.7711"/>
          <dgm:constr type="w" for="ch" forName="image_accent_10" refType="w" fact="0.0132"/>
          <dgm:constr type="h" for="ch" forName="image_accent_10" refType="h" fact="0.0251"/>
          <dgm:constr type="l" for="ch" forName="text_11" refType="w" fact="0.4428"/>
          <dgm:constr type="t" for="ch" forName="text_11" refType="h" fact="0.7909"/>
          <dgm:constr type="w" for="ch" forName="text_11" refType="w" fact="0.11"/>
          <dgm:constr type="h" for="ch" forName="text_11" refType="h" fact="0.2091"/>
          <dgm:constr type="l" for="ch" forName="text_accent_11" refType="w" fact="0.4452"/>
          <dgm:constr type="t" for="ch" forName="text_accent_11" refType="h" fact="0.8829"/>
          <dgm:constr type="w" for="ch" forName="text_accent_11" refType="w" fact="0.0132"/>
          <dgm:constr type="h" for="ch" forName="text_accent_11" refType="h" fact="0.0251"/>
          <dgm:constr type="l" for="ch" forName="image_11" refType="w" fact="0.353"/>
          <dgm:constr type="t" for="ch" forName="image_11" refType="h" fact="0.6775"/>
          <dgm:constr type="w" for="ch" forName="image_11" refType="w" fact="0.1128"/>
          <dgm:constr type="h" for="ch" forName="image_11" refType="h" fact="0.2143"/>
          <dgm:constr type="l" for="ch" forName="image_accent_11" refType="w" fact="0.4258"/>
          <dgm:constr type="t" for="ch" forName="image_accent_11" refType="h" fact="0.8598"/>
          <dgm:constr type="w" for="ch" forName="image_accent_11" refType="w" fact="0.0132"/>
          <dgm:constr type="h" for="ch" forName="image_accent_11" refType="h" fact="0.0251"/>
          <dgm:constr type="l" for="ch" forName="image_12" refType="w" fact="0.6195"/>
          <dgm:constr type="t" for="ch" forName="image_12" refType="h" fact="0.5667"/>
          <dgm:constr type="w" for="ch" forName="image_12" refType="w" fact="0.11"/>
          <dgm:constr type="h" for="ch" forName="image_12" refType="h" fact="0.2091"/>
          <dgm:constr type="l" for="ch" forName="image_accent_12" refType="w" fact="0.6454"/>
          <dgm:constr type="t" for="ch" forName="image_accent_12" refType="h" fact="0.7451"/>
          <dgm:constr type="w" for="ch" forName="image_accent_12" refType="w" fact="0.0132"/>
          <dgm:constr type="h" for="ch" forName="image_accent_12" refType="h" fact="0.0251"/>
          <dgm:constr type="l" for="ch" forName="text_12" refType="w" fact="0.531"/>
          <dgm:constr type="t" for="ch" forName="text_12" refType="h" fact="0.6785"/>
          <dgm:constr type="w" for="ch" forName="text_12" refType="w" fact="0.11"/>
          <dgm:constr type="h" for="ch" forName="text_12" refType="h" fact="0.2091"/>
          <dgm:constr type="l" for="ch" forName="text_accent_12" refType="w" fact="0.6248"/>
          <dgm:constr type="t" for="ch" forName="text_accent_12" refType="h" fact="0.7698"/>
          <dgm:constr type="w" for="ch" forName="text_accent_12" refType="w" fact="0.0132"/>
          <dgm:constr type="h" for="ch" forName="text_accent_12" refType="h" fact="0.0251"/>
          <dgm:constr type="l" for="ch" forName="text_13" refType="w" fact="0.62"/>
          <dgm:constr type="t" for="ch" forName="text_13" refType="h" fact="0.3426"/>
          <dgm:constr type="w" for="ch" forName="text_13" refType="w" fact="0.11"/>
          <dgm:constr type="h" for="ch" forName="text_13" refType="h" fact="0.2091"/>
          <dgm:constr type="l" for="ch" forName="text_accent_13" refType="w" fact="0.6915"/>
          <dgm:constr type="t" for="ch" forName="text_accent_13" refType="h" fact="0.3483"/>
          <dgm:constr type="w" for="ch" forName="text_accent_13" refType="w" fact="0.0132"/>
          <dgm:constr type="h" for="ch" forName="text_accent_13" refType="h" fact="0.0251"/>
          <dgm:constr type="l" for="ch" forName="image_13" refType="w" fact="0.6187"/>
          <dgm:constr type="t" for="ch" forName="image_13" refType="h" fact="0.1157"/>
          <dgm:constr type="w" for="ch" forName="image_13" refType="w" fact="0.1128"/>
          <dgm:constr type="h" for="ch" forName="image_13" refType="h" fact="0.2143"/>
          <dgm:constr type="l" for="ch" forName="image_accent_13" refType="w" fact="0.6915"/>
          <dgm:constr type="t" for="ch" forName="image_accent_13" refType="h" fact="0.298"/>
          <dgm:constr type="w" for="ch" forName="image_accent_13" refType="w" fact="0.0132"/>
          <dgm:constr type="h" for="ch" forName="image_accent_13" refType="h" fact="0.0251"/>
          <dgm:constr type="l" for="ch" forName="text_14" refType="w" fact="0.7091"/>
          <dgm:constr type="t" for="ch" forName="text_14" refType="h" fact="0.6779"/>
          <dgm:constr type="w" for="ch" forName="text_14" refType="w" fact="0.11"/>
          <dgm:constr type="h" for="ch" forName="text_14" refType="h" fact="0.2091"/>
          <dgm:constr type="l" for="ch" forName="text_accent_14" refType="w" fact="0.7805"/>
          <dgm:constr type="t" for="ch" forName="text_accent_14" refType="h" fact="0.6836"/>
          <dgm:constr type="w" for="ch" forName="text_accent_14" refType="w" fact="0.0132"/>
          <dgm:constr type="h" for="ch" forName="text_accent_14" refType="h" fact="0.0251"/>
          <dgm:constr type="l" for="ch" forName="image_14" refType="w" fact="0.7083"/>
          <dgm:constr type="t" for="ch" forName="image_14" refType="h" fact="0.451"/>
          <dgm:constr type="w" for="ch" forName="image_14" refType="w" fact="0.1128"/>
          <dgm:constr type="h" for="ch" forName="image_14" refType="h" fact="0.2143"/>
          <dgm:constr type="l" for="ch" forName="image_accent_14" refType="w" fact="0.7811"/>
          <dgm:constr type="t" for="ch" forName="image_accent_14" refType="h" fact="0.6333"/>
          <dgm:constr type="w" for="ch" forName="image_accent_14" refType="w" fact="0.0132"/>
          <dgm:constr type="h" for="ch" forName="image_accent_14" refType="h" fact="0.0251"/>
          <dgm:constr type="l" for="ch" forName="text_15" refType="w" fact="0.7092"/>
          <dgm:constr type="t" for="ch" forName="text_15" refType="h" fact="0.2286"/>
          <dgm:constr type="w" for="ch" forName="text_15" refType="w" fact="0.11"/>
          <dgm:constr type="h" for="ch" forName="text_15" refType="h" fact="0.2091"/>
          <dgm:constr type="l" for="ch" forName="text_accent_15" refType="w" fact="0.7806"/>
          <dgm:constr type="t" for="ch" forName="text_accent_15" refType="h" fact="0.2343"/>
          <dgm:constr type="w" for="ch" forName="text_accent_15" refType="w" fact="0.0132"/>
          <dgm:constr type="h" for="ch" forName="text_accent_15" refType="h" fact="0.0251"/>
          <dgm:constr type="l" for="ch" forName="image_15" refType="w" fact="0.7079"/>
          <dgm:constr type="t" for="ch" forName="image_15" refType="h" fact="0.0017"/>
          <dgm:constr type="w" for="ch" forName="image_15" refType="w" fact="0.1128"/>
          <dgm:constr type="h" for="ch" forName="image_15" refType="h" fact="0.2143"/>
          <dgm:constr type="l" for="ch" forName="image_accent_15" refType="w" fact="0.7807"/>
          <dgm:constr type="t" for="ch" forName="image_accent_15" refType="h" fact="0.184"/>
          <dgm:constr type="w" for="ch" forName="image_accent_15" refType="w" fact="0.0132"/>
          <dgm:constr type="h" for="ch" forName="image_accent_15" refType="h" fact="0.0251"/>
          <dgm:constr type="l" for="ch" forName="text_16" refType="w" fact="0.7988"/>
          <dgm:constr type="t" for="ch" forName="text_16" refType="h" fact="0.7899"/>
          <dgm:constr type="w" for="ch" forName="text_16" refType="w" fact="0.11"/>
          <dgm:constr type="h" for="ch" forName="text_16" refType="h" fact="0.2091"/>
          <dgm:constr type="l" for="ch" forName="text_accent_16" refType="w" fact="0.8703"/>
          <dgm:constr type="t" for="ch" forName="text_accent_16" refType="h" fact="0.7955"/>
          <dgm:constr type="w" for="ch" forName="text_accent_16" refType="w" fact="0.0132"/>
          <dgm:constr type="h" for="ch" forName="text_accent_16" refType="h" fact="0.0251"/>
          <dgm:constr type="l" for="ch" forName="image_16" refType="w" fact="0.7975"/>
          <dgm:constr type="t" for="ch" forName="image_16" refType="h" fact="0.563"/>
          <dgm:constr type="w" for="ch" forName="image_16" refType="w" fact="0.1128"/>
          <dgm:constr type="h" for="ch" forName="image_16" refType="h" fact="0.2143"/>
          <dgm:constr type="l" for="ch" forName="image_accent_16" refType="w" fact="0.8703"/>
          <dgm:constr type="t" for="ch" forName="image_accent_16" refType="h" fact="0.7453"/>
          <dgm:constr type="w" for="ch" forName="image_accent_16" refType="w" fact="0.0132"/>
          <dgm:constr type="h" for="ch" forName="image_accent_16" refType="h" fact="0.0251"/>
          <dgm:constr type="l" for="ch" forName="text_17" refType="w" fact="0.7989"/>
          <dgm:constr type="t" for="ch" forName="text_17" refType="h" fact="0.3399"/>
          <dgm:constr type="w" for="ch" forName="text_17" refType="w" fact="0.11"/>
          <dgm:constr type="h" for="ch" forName="text_17" refType="h" fact="0.2091"/>
          <dgm:constr type="l" for="ch" forName="text_accent_17" refType="w" fact="0.8704"/>
          <dgm:constr type="t" for="ch" forName="text_accent_17" refType="h" fact="0.3456"/>
          <dgm:constr type="w" for="ch" forName="text_accent_17" refType="w" fact="0.0132"/>
          <dgm:constr type="h" for="ch" forName="text_accent_17" refType="h" fact="0.0251"/>
          <dgm:constr type="l" for="ch" forName="image_17" refType="w" fact="0.7976"/>
          <dgm:constr type="t" for="ch" forName="image_17" refType="h" fact="0.113"/>
          <dgm:constr type="w" for="ch" forName="image_17" refType="w" fact="0.1128"/>
          <dgm:constr type="h" for="ch" forName="image_17" refType="h" fact="0.2143"/>
          <dgm:constr type="l" for="ch" forName="image_accent_17" refType="w" fact="0.8704"/>
          <dgm:constr type="t" for="ch" forName="image_accent_17" refType="h" fact="0.2953"/>
          <dgm:constr type="w" for="ch" forName="image_accent_17" refType="w" fact="0.0132"/>
          <dgm:constr type="h" for="ch" forName="image_accent_17" refType="h" fact="0.0251"/>
          <dgm:constr type="l" for="ch" forName="image_18" refType="w" fact="0.8885"/>
          <dgm:constr type="t" for="ch" forName="image_18" refType="h" fact="0.6778"/>
          <dgm:constr type="w" for="ch" forName="image_18" refType="w" fact="0.11"/>
          <dgm:constr type="h" for="ch" forName="image_18" refType="h" fact="0.2091"/>
          <dgm:constr type="l" for="ch" forName="image_accent_18" refType="w" fact="0.96"/>
          <dgm:constr type="t" for="ch" forName="image_accent_18" refType="h" fact="0.6835"/>
          <dgm:constr type="w" for="ch" forName="image_accent_18" refType="w" fact="0.0132"/>
          <dgm:constr type="h" for="ch" forName="image_accent_18" refType="h" fact="0.0251"/>
          <dgm:constr type="l" for="ch" forName="text_18" refType="w" fact="0.8872"/>
          <dgm:constr type="t" for="ch" forName="text_18" refType="h" fact="0.4509"/>
          <dgm:constr type="w" for="ch" forName="text_18" refType="w" fact="0.1128"/>
          <dgm:constr type="h" for="ch" forName="text_18" refType="h" fact="0.2143"/>
          <dgm:constr type="l" for="ch" forName="text_accent_18" refType="w" fact="0.96"/>
          <dgm:constr type="t" for="ch" forName="text_accent_18" refType="h" fact="0.6332"/>
          <dgm:constr type="w" for="ch" forName="text_accent_18" refType="w" fact="0.0132"/>
          <dgm:constr type="h" for="ch" forName="text_accent_18" refType="h" fact="0.0251"/>
          <dgm:constr type="l" for="ch" forName="text_19" refType="w" fact="0.8885"/>
          <dgm:constr type="t" for="ch" forName="text_19" refType="h" fact="0.2269"/>
          <dgm:constr type="w" for="ch" forName="text_19" refType="w" fact="0.11"/>
          <dgm:constr type="h" for="ch" forName="text_19" refType="h" fact="0.2091"/>
          <dgm:constr type="l" for="ch" forName="text_accent_19" refType="w" fact="0.96"/>
          <dgm:constr type="t" for="ch" forName="text_accent_19" refType="h" fact="0.2326"/>
          <dgm:constr type="w" for="ch" forName="text_accent_19" refType="w" fact="0.0132"/>
          <dgm:constr type="h" for="ch" forName="text_accent_19" refType="h" fact="0.0251"/>
          <dgm:constr type="l" for="ch" forName="image_19" refType="w" fact="0.8872"/>
          <dgm:constr type="t" for="ch" forName="image_19" refType="h" fact="0"/>
          <dgm:constr type="w" for="ch" forName="image_19" refType="w" fact="0.1128"/>
          <dgm:constr type="h" for="ch" forName="image_19" refType="h" fact="0.2143"/>
          <dgm:constr type="l" for="ch" forName="image_accent_19" refType="w" fact="0.96"/>
          <dgm:constr type="t" for="ch" forName="image_accent_19" refType="h" fact="0.1823"/>
          <dgm:constr type="w" for="ch" forName="image_accent_19" refType="w" fact="0.0132"/>
          <dgm:constr type="h" for="ch" forName="image_accent_19" refType="h" fact="0.0251"/>
        </dgm:constrLst>
      </dgm:if>
      <dgm:if name="Name21" axis="ch" ptType="node" func="cnt" op="equ" val="20">
        <dgm:alg type="composite">
          <dgm:param type="ar" val="2.2055"/>
        </dgm:alg>
        <dgm:constrLst>
          <dgm:constr type="primFontSz" for="des" ptType="node" op="equ" val="65"/>
          <dgm:constr type="l" for="ch" forName="text_1" refType="w" fact="0.0913"/>
          <dgm:constr type="t" for="ch" forName="text_1" refType="h" fact="0.3428"/>
          <dgm:constr type="w" for="ch" forName="text_1" refType="w" fact="0.1098"/>
          <dgm:constr type="h" for="ch" forName="text_1" refType="h" fact="0.2089"/>
          <dgm:constr type="l" for="ch" forName="text_accent_1" refType="w" fact="0.0937"/>
          <dgm:constr type="t" for="ch" forName="text_accent_1" refType="h" fact="0.4347"/>
          <dgm:constr type="w" for="ch" forName="text_accent_1" refType="w" fact="0.0132"/>
          <dgm:constr type="h" for="ch" forName="text_accent_1" refType="h" fact="0.025"/>
          <dgm:constr type="l" for="ch" forName="image_1" refType="w" fact="0.0016"/>
          <dgm:constr type="t" for="ch" forName="image_1" refType="h" fact="0.2295"/>
          <dgm:constr type="w" for="ch" forName="image_1" refType="w" fact="0.1126"/>
          <dgm:constr type="h" for="ch" forName="image_1" refType="h" fact="0.2141"/>
          <dgm:constr type="l" for="ch" forName="image_accent_1" refType="w" fact="0.0743"/>
          <dgm:constr type="t" for="ch" forName="image_accent_1" refType="h" fact="0.4116"/>
          <dgm:constr type="w" for="ch" forName="image_accent_1" refType="w" fact="0.0132"/>
          <dgm:constr type="h" for="ch" forName="image_accent_1" refType="h" fact="0.025"/>
          <dgm:constr type="l" for="ch" forName="image_2" refType="w" fact="0.2675"/>
          <dgm:constr type="t" for="ch" forName="image_2" refType="h" fact="0.3428"/>
          <dgm:constr type="w" for="ch" forName="image_2" refType="w" fact="0.1098"/>
          <dgm:constr type="h" for="ch" forName="image_2" refType="h" fact="0.2089"/>
          <dgm:constr type="l" for="ch" forName="image_accent_2" refType="w" fact="0.2699"/>
          <dgm:constr type="t" for="ch" forName="image_accent_2" refType="h" fact="0.4347"/>
          <dgm:constr type="w" for="ch" forName="image_accent_2" refType="w" fact="0.0132"/>
          <dgm:constr type="h" for="ch" forName="image_accent_2" refType="h" fact="0.025"/>
          <dgm:constr type="l" for="ch" forName="text_2" refType="w" fact="0.1779"/>
          <dgm:constr type="t" for="ch" forName="text_2" refType="h" fact="0.2295"/>
          <dgm:constr type="w" for="ch" forName="text_2" refType="w" fact="0.1126"/>
          <dgm:constr type="h" for="ch" forName="text_2" refType="h" fact="0.2141"/>
          <dgm:constr type="l" for="ch" forName="text_accent_2" refType="w" fact="0.2505"/>
          <dgm:constr type="t" for="ch" forName="text_accent_2" refType="h" fact="0.4116"/>
          <dgm:constr type="w" for="ch" forName="text_accent_2" refType="w" fact="0.0132"/>
          <dgm:constr type="h" for="ch" forName="text_accent_2" refType="h" fact="0.025"/>
          <dgm:constr type="l" for="ch" forName="text_3" refType="w" fact="0.0912"/>
          <dgm:constr type="t" for="ch" forName="text_3" refType="h" fact="0.1221"/>
          <dgm:constr type="w" for="ch" forName="text_3" refType="w" fact="0.1098"/>
          <dgm:constr type="h" for="ch" forName="text_3" refType="h" fact="0.2089"/>
          <dgm:constr type="l" for="ch" forName="text_accent_3" refType="w" fact="0.1626"/>
          <dgm:constr type="t" for="ch" forName="text_accent_3" refType="h" fact="0.1277"/>
          <dgm:constr type="w" for="ch" forName="text_accent_3" refType="w" fact="0.0132"/>
          <dgm:constr type="h" for="ch" forName="text_accent_3" refType="h" fact="0.025"/>
          <dgm:constr type="l" for="ch" forName="image_3" refType="w" fact="0.1779"/>
          <dgm:constr type="t" for="ch" forName="image_3" refType="h" fact="0.0065"/>
          <dgm:constr type="w" for="ch" forName="image_3" refType="w" fact="0.1126"/>
          <dgm:constr type="h" for="ch" forName="image_3" refType="h" fact="0.2141"/>
          <dgm:constr type="l" for="ch" forName="image_accent_3" refType="w" fact="0.1825"/>
          <dgm:constr type="t" for="ch" forName="image_accent_3" refType="h" fact="0.0985"/>
          <dgm:constr type="w" for="ch" forName="image_accent_3" refType="w" fact="0.0132"/>
          <dgm:constr type="h" for="ch" forName="image_accent_3" refType="h" fact="0.025"/>
          <dgm:constr type="l" for="ch" forName="text_4" refType="w" fact="0.2674"/>
          <dgm:constr type="t" for="ch" forName="text_4" refType="h" fact="0.1204"/>
          <dgm:constr type="w" for="ch" forName="text_4" refType="w" fact="0.1098"/>
          <dgm:constr type="h" for="ch" forName="text_4" refType="h" fact="0.2089"/>
          <dgm:constr type="l" for="ch" forName="text_accent_4" refType="w" fact="0.3618"/>
          <dgm:constr type="t" for="ch" forName="text_accent_4" refType="h" fact="0.2112"/>
          <dgm:constr type="w" for="ch" forName="text_accent_4" refType="w" fact="0.0132"/>
          <dgm:constr type="h" for="ch" forName="text_accent_4" refType="h" fact="0.025"/>
          <dgm:constr type="l" for="ch" forName="image_4" refType="w" fact="0.3555"/>
          <dgm:constr type="t" for="ch" forName="image_4" refType="h" fact="0.2311"/>
          <dgm:constr type="w" for="ch" forName="image_4" refType="w" fact="0.1098"/>
          <dgm:constr type="h" for="ch" forName="image_4" refType="h" fact="0.2089"/>
          <dgm:constr type="l" for="ch" forName="image_accent_4" refType="w" fact="0.3806"/>
          <dgm:constr type="t" for="ch" forName="image_accent_4" refType="h" fact="0.2353"/>
          <dgm:constr type="w" for="ch" forName="image_accent_4" refType="w" fact="0.0132"/>
          <dgm:constr type="h" for="ch" forName="image_accent_4" refType="h" fact="0.025"/>
          <dgm:constr type="l" for="ch" forName="text_5" refType="w" fact="0.3553"/>
          <dgm:constr type="t" for="ch" forName="text_5" refType="h" fact="0.0086"/>
          <dgm:constr type="w" for="ch" forName="text_5" refType="w" fact="0.1098"/>
          <dgm:constr type="h" for="ch" forName="text_5" refType="h" fact="0.2089"/>
          <dgm:constr type="l" for="ch" forName="text_accent_5" refType="w" fact="0.4498"/>
          <dgm:constr type="t" for="ch" forName="text_accent_5" refType="h" fact="0.0988"/>
          <dgm:constr type="w" for="ch" forName="text_accent_5" refType="w" fact="0.0132"/>
          <dgm:constr type="h" for="ch" forName="text_accent_5" refType="h" fact="0.025"/>
          <dgm:constr type="l" for="ch" forName="image_5" refType="w" fact="0.4435"/>
          <dgm:constr type="t" for="ch" forName="image_5" refType="h" fact="0.1187"/>
          <dgm:constr type="w" for="ch" forName="image_5" refType="w" fact="0.1098"/>
          <dgm:constr type="h" for="ch" forName="image_5" refType="h" fact="0.2089"/>
          <dgm:constr type="l" for="ch" forName="image_accent_5" refType="w" fact="0.4686"/>
          <dgm:constr type="t" for="ch" forName="image_accent_5" refType="h" fact="0.1228"/>
          <dgm:constr type="w" for="ch" forName="image_accent_5" refType="w" fact="0.0132"/>
          <dgm:constr type="h" for="ch" forName="image_accent_5" refType="h" fact="0.025"/>
          <dgm:constr type="l" for="ch" forName="text_6" refType="w" fact="0.4438"/>
          <dgm:constr type="t" for="ch" forName="text_6" refType="h" fact="0.342"/>
          <dgm:constr type="w" for="ch" forName="text_6" refType="w" fact="0.1098"/>
          <dgm:constr type="h" for="ch" forName="text_6" refType="h" fact="0.2089"/>
          <dgm:constr type="l" for="ch" forName="text_accent_6" refType="w" fact="0.4697"/>
          <dgm:constr type="t" for="ch" forName="text_accent_6" refType="h" fact="0.5202"/>
          <dgm:constr type="w" for="ch" forName="text_accent_6" refType="w" fact="0.0132"/>
          <dgm:constr type="h" for="ch" forName="text_accent_6" refType="h" fact="0.025"/>
          <dgm:constr type="l" for="ch" forName="image_6" refType="w" fact="0.3555"/>
          <dgm:constr type="t" for="ch" forName="image_6" refType="h" fact="0.4537"/>
          <dgm:constr type="w" for="ch" forName="image_6" refType="w" fact="0.1098"/>
          <dgm:constr type="h" for="ch" forName="image_6" refType="h" fact="0.2089"/>
          <dgm:constr type="l" for="ch" forName="image_accent_6" refType="w" fact="0.4491"/>
          <dgm:constr type="t" for="ch" forName="image_accent_6" refType="h" fact="0.5448"/>
          <dgm:constr type="w" for="ch" forName="image_accent_6" refType="w" fact="0.0132"/>
          <dgm:constr type="h" for="ch" forName="image_accent_6" refType="h" fact="0.025"/>
          <dgm:constr type="l" for="ch" forName="image_7" refType="w" fact="0.0907"/>
          <dgm:constr type="t" for="ch" forName="image_7" refType="h" fact="0.5669"/>
          <dgm:constr type="w" for="ch" forName="image_7" refType="w" fact="0.1098"/>
          <dgm:constr type="h" for="ch" forName="image_7" refType="h" fact="0.2089"/>
          <dgm:constr type="l" for="ch" forName="image_accent_7" refType="w" fact="0.1621"/>
          <dgm:constr type="t" for="ch" forName="image_accent_7" refType="h" fact="0.5726"/>
          <dgm:constr type="w" for="ch" forName="image_accent_7" refType="w" fact="0.0132"/>
          <dgm:constr type="h" for="ch" forName="image_accent_7" refType="h" fact="0.025"/>
          <dgm:constr type="l" for="ch" forName="text_7" refType="w" fact="0.1781"/>
          <dgm:constr type="t" for="ch" forName="text_7" refType="h" fact="0.4528"/>
          <dgm:constr type="w" for="ch" forName="text_7" refType="w" fact="0.1126"/>
          <dgm:constr type="h" for="ch" forName="text_7" refType="h" fact="0.2141"/>
          <dgm:constr type="l" for="ch" forName="text_accent_7" refType="w" fact="0.1827"/>
          <dgm:constr type="t" for="ch" forName="text_accent_7" refType="h" fact="0.5449"/>
          <dgm:constr type="w" for="ch" forName="text_accent_7" refType="w" fact="0.0132"/>
          <dgm:constr type="h" for="ch" forName="text_accent_7" refType="h" fact="0.025"/>
          <dgm:constr type="l" for="ch" forName="image_8" refType="w" fact="0.4433"/>
          <dgm:constr type="t" for="ch" forName="image_8" refType="h" fact="0.5673"/>
          <dgm:constr type="w" for="ch" forName="image_8" refType="w" fact="0.1098"/>
          <dgm:constr type="h" for="ch" forName="image_8" refType="h" fact="0.2089"/>
          <dgm:constr type="l" for="ch" forName="image_accent_8" refType="w" fact="0.5378"/>
          <dgm:constr type="t" for="ch" forName="image_accent_8" refType="h" fact="0.6581"/>
          <dgm:constr type="w" for="ch" forName="image_accent_8" refType="w" fact="0.0132"/>
          <dgm:constr type="h" for="ch" forName="image_accent_8" refType="h" fact="0.025"/>
          <dgm:constr type="l" for="ch" forName="text_8" refType="w" fact="0.5318"/>
          <dgm:constr type="t" for="ch" forName="text_8" refType="h" fact="0.4546"/>
          <dgm:constr type="w" for="ch" forName="text_8" refType="w" fact="0.1098"/>
          <dgm:constr type="h" for="ch" forName="text_8" refType="h" fact="0.2089"/>
          <dgm:constr type="l" for="ch" forName="text_accent_8" refType="w" fact="0.5577"/>
          <dgm:constr type="t" for="ch" forName="text_accent_8" refType="h" fact="0.6342"/>
          <dgm:constr type="w" for="ch" forName="text_accent_8" refType="w" fact="0.0132"/>
          <dgm:constr type="h" for="ch" forName="text_accent_8" refType="h" fact="0.025"/>
          <dgm:constr type="l" for="ch" forName="image_9" refType="w" fact="0.5318"/>
          <dgm:constr type="t" for="ch" forName="image_9" refType="h" fact="0.2301"/>
          <dgm:constr type="w" for="ch" forName="image_9" refType="w" fact="0.1098"/>
          <dgm:constr type="h" for="ch" forName="image_9" refType="h" fact="0.2089"/>
          <dgm:constr type="l" for="ch" forName="image_accent_9" refType="w" fact="0.6031"/>
          <dgm:constr type="t" for="ch" forName="image_accent_9" refType="h" fact="0.2357"/>
          <dgm:constr type="w" for="ch" forName="image_accent_9" refType="w" fact="0.0132"/>
          <dgm:constr type="h" for="ch" forName="image_accent_9" refType="h" fact="0.025"/>
          <dgm:constr type="l" for="ch" forName="text_9" refType="w" fact="0.5305"/>
          <dgm:constr type="t" for="ch" forName="text_9" refType="h" fact="0.0034"/>
          <dgm:constr type="w" for="ch" forName="text_9" refType="w" fact="0.1126"/>
          <dgm:constr type="h" for="ch" forName="text_9" refType="h" fact="0.2141"/>
          <dgm:constr type="l" for="ch" forName="text_accent_9" refType="w" fact="0.6032"/>
          <dgm:constr type="t" for="ch" forName="text_accent_9" refType="h" fact="0.1855"/>
          <dgm:constr type="w" for="ch" forName="text_accent_9" refType="w" fact="0.0132"/>
          <dgm:constr type="h" for="ch" forName="text_accent_9" refType="h" fact="0.025"/>
          <dgm:constr type="l" for="ch" forName="text_10" refType="w" fact="0.267"/>
          <dgm:constr type="t" for="ch" forName="text_10" refType="h" fact="0.5673"/>
          <dgm:constr type="w" for="ch" forName="text_10" refType="w" fact="0.1098"/>
          <dgm:constr type="h" for="ch" forName="text_10" refType="h" fact="0.2089"/>
          <dgm:constr type="l" for="ch" forName="text_accent_10" refType="w" fact="0.2928"/>
          <dgm:constr type="t" for="ch" forName="text_accent_10" refType="h" fact="0.7455"/>
          <dgm:constr type="w" for="ch" forName="text_accent_10" refType="w" fact="0.0132"/>
          <dgm:constr type="h" for="ch" forName="text_accent_10" refType="h" fact="0.025"/>
          <dgm:constr type="l" for="ch" forName="image_10" refType="w" fact="0.1786"/>
          <dgm:constr type="t" for="ch" forName="image_10" refType="h" fact="0.679"/>
          <dgm:constr type="w" for="ch" forName="image_10" refType="w" fact="0.1098"/>
          <dgm:constr type="h" for="ch" forName="image_10" refType="h" fact="0.2089"/>
          <dgm:constr type="l" for="ch" forName="image_accent_10" refType="w" fact="0.2722"/>
          <dgm:constr type="t" for="ch" forName="image_accent_10" refType="h" fact="0.7701"/>
          <dgm:constr type="w" for="ch" forName="image_accent_10" refType="w" fact="0.0132"/>
          <dgm:constr type="h" for="ch" forName="image_accent_10" refType="h" fact="0.025"/>
          <dgm:constr type="l" for="ch" forName="text_11" refType="w" fact="0.4437"/>
          <dgm:constr type="t" for="ch" forName="text_11" refType="h" fact="0.7899"/>
          <dgm:constr type="w" for="ch" forName="text_11" refType="w" fact="0.1098"/>
          <dgm:constr type="h" for="ch" forName="text_11" refType="h" fact="0.2089"/>
          <dgm:constr type="l" for="ch" forName="text_accent_11" refType="w" fact="0.4462"/>
          <dgm:constr type="t" for="ch" forName="text_accent_11" refType="h" fact="0.8819"/>
          <dgm:constr type="w" for="ch" forName="text_accent_11" refType="w" fact="0.0132"/>
          <dgm:constr type="h" for="ch" forName="text_accent_11" refType="h" fact="0.025"/>
          <dgm:constr type="l" for="ch" forName="image_11" refType="w" fact="0.3541"/>
          <dgm:constr type="t" for="ch" forName="image_11" refType="h" fact="0.6767"/>
          <dgm:constr type="w" for="ch" forName="image_11" refType="w" fact="0.1126"/>
          <dgm:constr type="h" for="ch" forName="image_11" refType="h" fact="0.2141"/>
          <dgm:constr type="l" for="ch" forName="image_accent_11" refType="w" fact="0.4268"/>
          <dgm:constr type="t" for="ch" forName="image_accent_11" refType="h" fact="0.8588"/>
          <dgm:constr type="w" for="ch" forName="image_accent_11" refType="w" fact="0.0132"/>
          <dgm:constr type="h" for="ch" forName="image_accent_11" refType="h" fact="0.025"/>
          <dgm:constr type="l" for="ch" forName="image_12" refType="w" fact="0.6201"/>
          <dgm:constr type="t" for="ch" forName="image_12" refType="h" fact="0.5661"/>
          <dgm:constr type="w" for="ch" forName="image_12" refType="w" fact="0.1098"/>
          <dgm:constr type="h" for="ch" forName="image_12" refType="h" fact="0.2089"/>
          <dgm:constr type="l" for="ch" forName="image_accent_12" refType="w" fact="0.646"/>
          <dgm:constr type="t" for="ch" forName="image_accent_12" refType="h" fact="0.7442"/>
          <dgm:constr type="w" for="ch" forName="image_accent_12" refType="w" fact="0.0132"/>
          <dgm:constr type="h" for="ch" forName="image_accent_12" refType="h" fact="0.025"/>
          <dgm:constr type="l" for="ch" forName="text_12" refType="w" fact="0.5318"/>
          <dgm:constr type="t" for="ch" forName="text_12" refType="h" fact="0.6777"/>
          <dgm:constr type="w" for="ch" forName="text_12" refType="w" fact="0.1098"/>
          <dgm:constr type="h" for="ch" forName="text_12" refType="h" fact="0.2089"/>
          <dgm:constr type="l" for="ch" forName="text_accent_12" refType="w" fact="0.6254"/>
          <dgm:constr type="t" for="ch" forName="text_accent_12" refType="h" fact="0.7689"/>
          <dgm:constr type="w" for="ch" forName="text_accent_12" refType="w" fact="0.0132"/>
          <dgm:constr type="h" for="ch" forName="text_accent_12" refType="h" fact="0.025"/>
          <dgm:constr type="l" for="ch" forName="text_13" refType="w" fact="0.6206"/>
          <dgm:constr type="t" for="ch" forName="text_13" refType="h" fact="0.3422"/>
          <dgm:constr type="w" for="ch" forName="text_13" refType="w" fact="0.1098"/>
          <dgm:constr type="h" for="ch" forName="text_13" refType="h" fact="0.2089"/>
          <dgm:constr type="l" for="ch" forName="text_accent_13" refType="w" fact="0.692"/>
          <dgm:constr type="t" for="ch" forName="text_accent_13" refType="h" fact="0.3479"/>
          <dgm:constr type="w" for="ch" forName="text_accent_13" refType="w" fact="0.0132"/>
          <dgm:constr type="h" for="ch" forName="text_accent_13" refType="h" fact="0.025"/>
          <dgm:constr type="l" for="ch" forName="image_13" refType="w" fact="0.6193"/>
          <dgm:constr type="t" for="ch" forName="image_13" refType="h" fact="0.1156"/>
          <dgm:constr type="w" for="ch" forName="image_13" refType="w" fact="0.1126"/>
          <dgm:constr type="h" for="ch" forName="image_13" refType="h" fact="0.2141"/>
          <dgm:constr type="l" for="ch" forName="image_accent_13" refType="w" fact="0.692"/>
          <dgm:constr type="t" for="ch" forName="image_accent_13" refType="h" fact="0.2977"/>
          <dgm:constr type="w" for="ch" forName="image_accent_13" refType="w" fact="0.0132"/>
          <dgm:constr type="h" for="ch" forName="image_accent_13" refType="h" fact="0.025"/>
          <dgm:constr type="l" for="ch" forName="text_14" refType="w" fact="0.7095"/>
          <dgm:constr type="t" for="ch" forName="text_14" refType="h" fact="0.6771"/>
          <dgm:constr type="w" for="ch" forName="text_14" refType="w" fact="0.1098"/>
          <dgm:constr type="h" for="ch" forName="text_14" refType="h" fact="0.2089"/>
          <dgm:constr type="l" for="ch" forName="text_accent_14" refType="w" fact="0.7809"/>
          <dgm:constr type="t" for="ch" forName="text_accent_14" refType="h" fact="0.6827"/>
          <dgm:constr type="w" for="ch" forName="text_accent_14" refType="w" fact="0.0132"/>
          <dgm:constr type="h" for="ch" forName="text_accent_14" refType="h" fact="0.025"/>
          <dgm:constr type="l" for="ch" forName="image_14" refType="w" fact="0.7088"/>
          <dgm:constr type="t" for="ch" forName="image_14" refType="h" fact="0.4505"/>
          <dgm:constr type="w" for="ch" forName="image_14" refType="w" fact="0.1126"/>
          <dgm:constr type="h" for="ch" forName="image_14" refType="h" fact="0.2141"/>
          <dgm:constr type="l" for="ch" forName="image_accent_14" refType="w" fact="0.7814"/>
          <dgm:constr type="t" for="ch" forName="image_accent_14" refType="h" fact="0.6326"/>
          <dgm:constr type="w" for="ch" forName="image_accent_14" refType="w" fact="0.0132"/>
          <dgm:constr type="h" for="ch" forName="image_accent_14" refType="h" fact="0.025"/>
          <dgm:constr type="l" for="ch" forName="text_15" refType="w" fact="0.7097"/>
          <dgm:constr type="t" for="ch" forName="text_15" refType="h" fact="0.2283"/>
          <dgm:constr type="w" for="ch" forName="text_15" refType="w" fact="0.1098"/>
          <dgm:constr type="h" for="ch" forName="text_15" refType="h" fact="0.2089"/>
          <dgm:constr type="l" for="ch" forName="text_accent_15" refType="w" fact="0.781"/>
          <dgm:constr type="t" for="ch" forName="text_accent_15" refType="h" fact="0.234"/>
          <dgm:constr type="w" for="ch" forName="text_accent_15" refType="w" fact="0.0132"/>
          <dgm:constr type="h" for="ch" forName="text_accent_15" refType="h" fact="0.025"/>
          <dgm:constr type="l" for="ch" forName="image_15" refType="w" fact="0.7084"/>
          <dgm:constr type="t" for="ch" forName="image_15" refType="h" fact="0.0017"/>
          <dgm:constr type="w" for="ch" forName="image_15" refType="w" fact="0.1126"/>
          <dgm:constr type="h" for="ch" forName="image_15" refType="h" fact="0.2141"/>
          <dgm:constr type="l" for="ch" forName="image_accent_15" refType="w" fact="0.781"/>
          <dgm:constr type="t" for="ch" forName="image_accent_15" refType="h" fact="0.1838"/>
          <dgm:constr type="w" for="ch" forName="image_accent_15" refType="w" fact="0.0132"/>
          <dgm:constr type="h" for="ch" forName="image_accent_15" refType="h" fact="0.025"/>
          <dgm:constr type="l" for="ch" forName="text_16" refType="w" fact="0.7991"/>
          <dgm:constr type="t" for="ch" forName="text_16" refType="h" fact="0.789"/>
          <dgm:constr type="w" for="ch" forName="text_16" refType="w" fact="0.1098"/>
          <dgm:constr type="h" for="ch" forName="text_16" refType="h" fact="0.2089"/>
          <dgm:constr type="l" for="ch" forName="text_accent_16" refType="w" fact="0.8705"/>
          <dgm:constr type="t" for="ch" forName="text_accent_16" refType="h" fact="0.7946"/>
          <dgm:constr type="w" for="ch" forName="text_accent_16" refType="w" fact="0.0132"/>
          <dgm:constr type="h" for="ch" forName="text_accent_16" refType="h" fact="0.025"/>
          <dgm:constr type="l" for="ch" forName="image_16" refType="w" fact="0.7978"/>
          <dgm:constr type="t" for="ch" forName="image_16" refType="h" fact="0.5623"/>
          <dgm:constr type="w" for="ch" forName="image_16" refType="w" fact="0.1126"/>
          <dgm:constr type="h" for="ch" forName="image_16" refType="h" fact="0.2141"/>
          <dgm:constr type="l" for="ch" forName="image_accent_16" refType="w" fact="0.8705"/>
          <dgm:constr type="t" for="ch" forName="image_accent_16" refType="h" fact="0.7444"/>
          <dgm:constr type="w" for="ch" forName="image_accent_16" refType="w" fact="0.0132"/>
          <dgm:constr type="h" for="ch" forName="image_accent_16" refType="h" fact="0.025"/>
          <dgm:constr type="l" for="ch" forName="text_17" refType="w" fact="0.7992"/>
          <dgm:constr type="t" for="ch" forName="text_17" refType="h" fact="0.3395"/>
          <dgm:constr type="w" for="ch" forName="text_17" refType="w" fact="0.1098"/>
          <dgm:constr type="h" for="ch" forName="text_17" refType="h" fact="0.2089"/>
          <dgm:constr type="l" for="ch" forName="text_accent_17" refType="w" fact="0.8706"/>
          <dgm:constr type="t" for="ch" forName="text_accent_17" refType="h" fact="0.3452"/>
          <dgm:constr type="w" for="ch" forName="text_accent_17" refType="w" fact="0.0132"/>
          <dgm:constr type="h" for="ch" forName="text_accent_17" refType="h" fact="0.025"/>
          <dgm:constr type="l" for="ch" forName="image_17" refType="w" fact="0.798"/>
          <dgm:constr type="t" for="ch" forName="image_17" refType="h" fact="0.1129"/>
          <dgm:constr type="w" for="ch" forName="image_17" refType="w" fact="0.1126"/>
          <dgm:constr type="h" for="ch" forName="image_17" refType="h" fact="0.2141"/>
          <dgm:constr type="l" for="ch" forName="image_accent_17" refType="w" fact="0.8706"/>
          <dgm:constr type="t" for="ch" forName="image_accent_17" refType="h" fact="0.295"/>
          <dgm:constr type="w" for="ch" forName="image_accent_17" refType="w" fact="0.0132"/>
          <dgm:constr type="h" for="ch" forName="image_accent_17" refType="h" fact="0.025"/>
          <dgm:constr type="l" for="ch" forName="image_18" refType="w" fact="0.8887"/>
          <dgm:constr type="t" for="ch" forName="image_18" refType="h" fact="0.677"/>
          <dgm:constr type="w" for="ch" forName="image_18" refType="w" fact="0.1098"/>
          <dgm:constr type="h" for="ch" forName="image_18" refType="h" fact="0.2089"/>
          <dgm:constr type="l" for="ch" forName="image_accent_18" refType="w" fact="0.9601"/>
          <dgm:constr type="t" for="ch" forName="image_accent_18" refType="h" fact="0.6826"/>
          <dgm:constr type="w" for="ch" forName="image_accent_18" refType="w" fact="0.0132"/>
          <dgm:constr type="h" for="ch" forName="image_accent_18" refType="h" fact="0.025"/>
          <dgm:constr type="l" for="ch" forName="text_18" refType="w" fact="0.8874"/>
          <dgm:constr type="t" for="ch" forName="text_18" refType="h" fact="0.4504"/>
          <dgm:constr type="w" for="ch" forName="text_18" refType="w" fact="0.1126"/>
          <dgm:constr type="h" for="ch" forName="text_18" refType="h" fact="0.2141"/>
          <dgm:constr type="l" for="ch" forName="text_accent_18" refType="w" fact="0.9601"/>
          <dgm:constr type="t" for="ch" forName="text_accent_18" refType="h" fact="0.6325"/>
          <dgm:constr type="w" for="ch" forName="text_accent_18" refType="w" fact="0.0132"/>
          <dgm:constr type="h" for="ch" forName="text_accent_18" refType="h" fact="0.025"/>
          <dgm:constr type="l" for="ch" forName="text_19" refType="w" fact="0.8887"/>
          <dgm:constr type="t" for="ch" forName="text_19" refType="h" fact="0.2266"/>
          <dgm:constr type="w" for="ch" forName="text_19" refType="w" fact="0.1098"/>
          <dgm:constr type="h" for="ch" forName="text_19" refType="h" fact="0.2089"/>
          <dgm:constr type="l" for="ch" forName="text_accent_19" refType="w" fact="0.96"/>
          <dgm:constr type="t" for="ch" forName="text_accent_19" refType="h" fact="0.2323"/>
          <dgm:constr type="w" for="ch" forName="text_accent_19" refType="w" fact="0.0132"/>
          <dgm:constr type="h" for="ch" forName="text_accent_19" refType="h" fact="0.025"/>
          <dgm:constr type="l" for="ch" forName="image_19" refType="w" fact="0.8874"/>
          <dgm:constr type="t" for="ch" forName="image_19" refType="h" fact="0"/>
          <dgm:constr type="w" for="ch" forName="image_19" refType="w" fact="0.1126"/>
          <dgm:constr type="h" for="ch" forName="image_19" refType="h" fact="0.2141"/>
          <dgm:constr type="l" for="ch" forName="image_accent_19" refType="w" fact="0.9601"/>
          <dgm:constr type="t" for="ch" forName="image_accent_19" refType="h" fact="0.1821"/>
          <dgm:constr type="w" for="ch" forName="image_accent_19" refType="w" fact="0.0132"/>
          <dgm:constr type="h" for="ch" forName="image_accent_19" refType="h" fact="0.025"/>
          <dgm:constr type="l" for="ch" forName="image_20" refType="w" fact="0.0896"/>
          <dgm:constr type="t" for="ch" forName="image_20" refType="h" fact="0.7911"/>
          <dgm:constr type="w" for="ch" forName="image_20" refType="w" fact="0.1098"/>
          <dgm:constr type="h" for="ch" forName="image_20" refType="h" fact="0.2089"/>
          <dgm:constr type="l" for="ch" forName="image_accent_20" refType="w" fact="0.0921"/>
          <dgm:constr type="t" for="ch" forName="image_accent_20" refType="h" fact="0.883"/>
          <dgm:constr type="w" for="ch" forName="image_accent_20" refType="w" fact="0.0132"/>
          <dgm:constr type="h" for="ch" forName="image_accent_20" refType="h" fact="0.025"/>
          <dgm:constr type="l" for="ch" forName="text_20" refType="w" fact="0"/>
          <dgm:constr type="t" for="ch" forName="text_20" refType="h" fact="0.6779"/>
          <dgm:constr type="w" for="ch" forName="text_20" refType="w" fact="0.1126"/>
          <dgm:constr type="h" for="ch" forName="text_20" refType="h" fact="0.2141"/>
          <dgm:constr type="l" for="ch" forName="text_accent_20" refType="w" fact="0.0727"/>
          <dgm:constr type="t" for="ch" forName="text_accent_20" refType="h" fact="0.86"/>
          <dgm:constr type="w" for="ch" forName="text_accent_20" refType="w" fact="0.0132"/>
          <dgm:constr type="h" for="ch" forName="text_accent_20" refType="h" fact="0.025"/>
        </dgm:constrLst>
      </dgm:if>
      <dgm:else name="Name22">
        <dgm:alg type="composite">
          <dgm:param type="ar" val="2.4035"/>
        </dgm:alg>
        <dgm:constrLst>
          <dgm:constr type="primFontSz" for="des" ptType="node" op="equ" val="65"/>
          <dgm:constr type="l" for="ch" forName="text_1" refType="w" fact="0.0837"/>
          <dgm:constr type="t" for="ch" forName="text_1" refType="h" fact="0.3428"/>
          <dgm:constr type="w" for="ch" forName="text_1" refType="w" fact="0.1008"/>
          <dgm:constr type="h" for="ch" forName="text_1" refType="h" fact="0.2089"/>
          <dgm:constr type="l" for="ch" forName="text_accent_1" refType="w" fact="0.086"/>
          <dgm:constr type="t" for="ch" forName="text_accent_1" refType="h" fact="0.4347"/>
          <dgm:constr type="w" for="ch" forName="text_accent_1" refType="w" fact="0.0121"/>
          <dgm:constr type="h" for="ch" forName="text_accent_1" refType="h" fact="0.025"/>
          <dgm:constr type="l" for="ch" forName="image_1" refType="w" fact="0.0015"/>
          <dgm:constr type="t" for="ch" forName="image_1" refType="h" fact="0.2295"/>
          <dgm:constr type="w" for="ch" forName="image_1" refType="w" fact="0.1033"/>
          <dgm:constr type="h" for="ch" forName="image_1" refType="h" fact="0.2141"/>
          <dgm:constr type="l" for="ch" forName="image_accent_1" refType="w" fact="0.0682"/>
          <dgm:constr type="t" for="ch" forName="image_accent_1" refType="h" fact="0.4116"/>
          <dgm:constr type="w" for="ch" forName="image_accent_1" refType="w" fact="0.0121"/>
          <dgm:constr type="h" for="ch" forName="image_accent_1" refType="h" fact="0.025"/>
          <dgm:constr type="l" for="ch" forName="image_2" refType="w" fact="0.2455"/>
          <dgm:constr type="t" for="ch" forName="image_2" refType="h" fact="0.3428"/>
          <dgm:constr type="w" for="ch" forName="image_2" refType="w" fact="0.1008"/>
          <dgm:constr type="h" for="ch" forName="image_2" refType="h" fact="0.2089"/>
          <dgm:constr type="l" for="ch" forName="image_accent_2" refType="w" fact="0.2477"/>
          <dgm:constr type="t" for="ch" forName="image_accent_2" refType="h" fact="0.4347"/>
          <dgm:constr type="w" for="ch" forName="image_accent_2" refType="w" fact="0.0121"/>
          <dgm:constr type="h" for="ch" forName="image_accent_2" refType="h" fact="0.025"/>
          <dgm:constr type="l" for="ch" forName="text_2" refType="w" fact="0.1632"/>
          <dgm:constr type="t" for="ch" forName="text_2" refType="h" fact="0.2295"/>
          <dgm:constr type="w" for="ch" forName="text_2" refType="w" fact="0.1033"/>
          <dgm:constr type="h" for="ch" forName="text_2" refType="h" fact="0.2141"/>
          <dgm:constr type="l" for="ch" forName="text_accent_2" refType="w" fact="0.2299"/>
          <dgm:constr type="t" for="ch" forName="text_accent_2" refType="h" fact="0.4116"/>
          <dgm:constr type="w" for="ch" forName="text_accent_2" refType="w" fact="0.0121"/>
          <dgm:constr type="h" for="ch" forName="text_accent_2" refType="h" fact="0.025"/>
          <dgm:constr type="l" for="ch" forName="text_3" refType="w" fact="0.0837"/>
          <dgm:constr type="t" for="ch" forName="text_3" refType="h" fact="0.1221"/>
          <dgm:constr type="w" for="ch" forName="text_3" refType="w" fact="0.1008"/>
          <dgm:constr type="h" for="ch" forName="text_3" refType="h" fact="0.2089"/>
          <dgm:constr type="l" for="ch" forName="text_accent_3" refType="w" fact="0.1492"/>
          <dgm:constr type="t" for="ch" forName="text_accent_3" refType="h" fact="0.1277"/>
          <dgm:constr type="w" for="ch" forName="text_accent_3" refType="w" fact="0.0121"/>
          <dgm:constr type="h" for="ch" forName="text_accent_3" refType="h" fact="0.025"/>
          <dgm:constr type="l" for="ch" forName="image_3" refType="w" fact="0.1632"/>
          <dgm:constr type="t" for="ch" forName="image_3" refType="h" fact="0.0065"/>
          <dgm:constr type="w" for="ch" forName="image_3" refType="w" fact="0.1033"/>
          <dgm:constr type="h" for="ch" forName="image_3" refType="h" fact="0.2141"/>
          <dgm:constr type="l" for="ch" forName="image_accent_3" refType="w" fact="0.1675"/>
          <dgm:constr type="t" for="ch" forName="image_accent_3" refType="h" fact="0.0985"/>
          <dgm:constr type="w" for="ch" forName="image_accent_3" refType="w" fact="0.0121"/>
          <dgm:constr type="h" for="ch" forName="image_accent_3" refType="h" fact="0.025"/>
          <dgm:constr type="l" for="ch" forName="text_4" refType="w" fact="0.2453"/>
          <dgm:constr type="t" for="ch" forName="text_4" refType="h" fact="0.1204"/>
          <dgm:constr type="w" for="ch" forName="text_4" refType="w" fact="0.1008"/>
          <dgm:constr type="h" for="ch" forName="text_4" refType="h" fact="0.2089"/>
          <dgm:constr type="l" for="ch" forName="text_accent_4" refType="w" fact="0.332"/>
          <dgm:constr type="t" for="ch" forName="text_accent_4" refType="h" fact="0.2112"/>
          <dgm:constr type="w" for="ch" forName="text_accent_4" refType="w" fact="0.0121"/>
          <dgm:constr type="h" for="ch" forName="text_accent_4" refType="h" fact="0.025"/>
          <dgm:constr type="l" for="ch" forName="image_4" refType="w" fact="0.3262"/>
          <dgm:constr type="t" for="ch" forName="image_4" refType="h" fact="0.2311"/>
          <dgm:constr type="w" for="ch" forName="image_4" refType="w" fact="0.1008"/>
          <dgm:constr type="h" for="ch" forName="image_4" refType="h" fact="0.2089"/>
          <dgm:constr type="l" for="ch" forName="image_accent_4" refType="w" fact="0.3493"/>
          <dgm:constr type="t" for="ch" forName="image_accent_4" refType="h" fact="0.2353"/>
          <dgm:constr type="w" for="ch" forName="image_accent_4" refType="w" fact="0.0121"/>
          <dgm:constr type="h" for="ch" forName="image_accent_4" refType="h" fact="0.025"/>
          <dgm:constr type="l" for="ch" forName="text_5" refType="w" fact="0.3261"/>
          <dgm:constr type="t" for="ch" forName="text_5" refType="h" fact="0.0086"/>
          <dgm:constr type="w" for="ch" forName="text_5" refType="w" fact="0.1008"/>
          <dgm:constr type="h" for="ch" forName="text_5" refType="h" fact="0.2089"/>
          <dgm:constr type="l" for="ch" forName="text_accent_5" refType="w" fact="0.4128"/>
          <dgm:constr type="t" for="ch" forName="text_accent_5" refType="h" fact="0.0988"/>
          <dgm:constr type="w" for="ch" forName="text_accent_5" refType="w" fact="0.0121"/>
          <dgm:constr type="h" for="ch" forName="text_accent_5" refType="h" fact="0.025"/>
          <dgm:constr type="l" for="ch" forName="image_5" refType="w" fact="0.4069"/>
          <dgm:constr type="t" for="ch" forName="image_5" refType="h" fact="0.1187"/>
          <dgm:constr type="w" for="ch" forName="image_5" refType="w" fact="0.1008"/>
          <dgm:constr type="h" for="ch" forName="image_5" refType="h" fact="0.2089"/>
          <dgm:constr type="l" for="ch" forName="image_accent_5" refType="w" fact="0.43"/>
          <dgm:constr type="t" for="ch" forName="image_accent_5" refType="h" fact="0.1228"/>
          <dgm:constr type="w" for="ch" forName="image_accent_5" refType="w" fact="0.0121"/>
          <dgm:constr type="h" for="ch" forName="image_accent_5" refType="h" fact="0.025"/>
          <dgm:constr type="l" for="ch" forName="text_6" refType="w" fact="0.4073"/>
          <dgm:constr type="t" for="ch" forName="text_6" refType="h" fact="0.342"/>
          <dgm:constr type="w" for="ch" forName="text_6" refType="w" fact="0.1008"/>
          <dgm:constr type="h" for="ch" forName="text_6" refType="h" fact="0.2089"/>
          <dgm:constr type="l" for="ch" forName="text_accent_6" refType="w" fact="0.431"/>
          <dgm:constr type="t" for="ch" forName="text_accent_6" refType="h" fact="0.5202"/>
          <dgm:constr type="w" for="ch" forName="text_accent_6" refType="w" fact="0.0121"/>
          <dgm:constr type="h" for="ch" forName="text_accent_6" refType="h" fact="0.025"/>
          <dgm:constr type="l" for="ch" forName="image_6" refType="w" fact="0.3262"/>
          <dgm:constr type="t" for="ch" forName="image_6" refType="h" fact="0.4537"/>
          <dgm:constr type="w" for="ch" forName="image_6" refType="w" fact="0.1008"/>
          <dgm:constr type="h" for="ch" forName="image_6" refType="h" fact="0.2089"/>
          <dgm:constr type="l" for="ch" forName="image_accent_6" refType="w" fact="0.4121"/>
          <dgm:constr type="t" for="ch" forName="image_accent_6" refType="h" fact="0.5448"/>
          <dgm:constr type="w" for="ch" forName="image_accent_6" refType="w" fact="0.0121"/>
          <dgm:constr type="h" for="ch" forName="image_accent_6" refType="h" fact="0.025"/>
          <dgm:constr type="l" for="ch" forName="image_7" refType="w" fact="0.0832"/>
          <dgm:constr type="t" for="ch" forName="image_7" refType="h" fact="0.5669"/>
          <dgm:constr type="w" for="ch" forName="image_7" refType="w" fact="0.1008"/>
          <dgm:constr type="h" for="ch" forName="image_7" refType="h" fact="0.2089"/>
          <dgm:constr type="l" for="ch" forName="image_accent_7" refType="w" fact="0.1487"/>
          <dgm:constr type="t" for="ch" forName="image_accent_7" refType="h" fact="0.5726"/>
          <dgm:constr type="w" for="ch" forName="image_accent_7" refType="w" fact="0.0121"/>
          <dgm:constr type="h" for="ch" forName="image_accent_7" refType="h" fact="0.025"/>
          <dgm:constr type="l" for="ch" forName="text_7" refType="w" fact="0.1634"/>
          <dgm:constr type="t" for="ch" forName="text_7" refType="h" fact="0.4529"/>
          <dgm:constr type="w" for="ch" forName="text_7" refType="w" fact="0.1033"/>
          <dgm:constr type="h" for="ch" forName="text_7" refType="h" fact="0.2141"/>
          <dgm:constr type="l" for="ch" forName="text_accent_7" refType="w" fact="0.1677"/>
          <dgm:constr type="t" for="ch" forName="text_accent_7" refType="h" fact="0.5449"/>
          <dgm:constr type="w" for="ch" forName="text_accent_7" refType="w" fact="0.0121"/>
          <dgm:constr type="h" for="ch" forName="text_accent_7" refType="h" fact="0.025"/>
          <dgm:constr type="l" for="ch" forName="image_8" refType="w" fact="0.4068"/>
          <dgm:constr type="t" for="ch" forName="image_8" refType="h" fact="0.5673"/>
          <dgm:constr type="w" for="ch" forName="image_8" refType="w" fact="0.1008"/>
          <dgm:constr type="h" for="ch" forName="image_8" refType="h" fact="0.2089"/>
          <dgm:constr type="l" for="ch" forName="image_accent_8" refType="w" fact="0.4935"/>
          <dgm:constr type="t" for="ch" forName="image_accent_8" refType="h" fact="0.6581"/>
          <dgm:constr type="w" for="ch" forName="image_accent_8" refType="w" fact="0.0121"/>
          <dgm:constr type="h" for="ch" forName="image_accent_8" refType="h" fact="0.025"/>
          <dgm:constr type="l" for="ch" forName="text_8" refType="w" fact="0.488"/>
          <dgm:constr type="t" for="ch" forName="text_8" refType="h" fact="0.4546"/>
          <dgm:constr type="w" for="ch" forName="text_8" refType="w" fact="0.1008"/>
          <dgm:constr type="h" for="ch" forName="text_8" refType="h" fact="0.2089"/>
          <dgm:constr type="l" for="ch" forName="text_accent_8" refType="w" fact="0.5118"/>
          <dgm:constr type="t" for="ch" forName="text_accent_8" refType="h" fact="0.6342"/>
          <dgm:constr type="w" for="ch" forName="text_accent_8" refType="w" fact="0.0121"/>
          <dgm:constr type="h" for="ch" forName="text_accent_8" refType="h" fact="0.025"/>
          <dgm:constr type="l" for="ch" forName="image_9" refType="w" fact="0.488"/>
          <dgm:constr type="t" for="ch" forName="image_9" refType="h" fact="0.2301"/>
          <dgm:constr type="w" for="ch" forName="image_9" refType="w" fact="0.1008"/>
          <dgm:constr type="h" for="ch" forName="image_9" refType="h" fact="0.2089"/>
          <dgm:constr type="l" for="ch" forName="image_accent_9" refType="w" fact="0.5535"/>
          <dgm:constr type="t" for="ch" forName="image_accent_9" refType="h" fact="0.2357"/>
          <dgm:constr type="w" for="ch" forName="image_accent_9" refType="w" fact="0.0121"/>
          <dgm:constr type="h" for="ch" forName="image_accent_9" refType="h" fact="0.025"/>
          <dgm:constr type="l" for="ch" forName="text_9" refType="w" fact="0.4868"/>
          <dgm:constr type="t" for="ch" forName="text_9" refType="h" fact="0.0034"/>
          <dgm:constr type="w" for="ch" forName="text_9" refType="w" fact="0.1033"/>
          <dgm:constr type="h" for="ch" forName="text_9" refType="h" fact="0.2141"/>
          <dgm:constr type="l" for="ch" forName="text_accent_9" refType="w" fact="0.5535"/>
          <dgm:constr type="t" for="ch" forName="text_accent_9" refType="h" fact="0.1855"/>
          <dgm:constr type="w" for="ch" forName="text_accent_9" refType="w" fact="0.0121"/>
          <dgm:constr type="h" for="ch" forName="text_accent_9" refType="h" fact="0.025"/>
          <dgm:constr type="l" for="ch" forName="text_10" refType="w" fact="0.245"/>
          <dgm:constr type="t" for="ch" forName="text_10" refType="h" fact="0.5673"/>
          <dgm:constr type="w" for="ch" forName="text_10" refType="w" fact="0.1008"/>
          <dgm:constr type="h" for="ch" forName="text_10" refType="h" fact="0.2089"/>
          <dgm:constr type="l" for="ch" forName="text_accent_10" refType="w" fact="0.2687"/>
          <dgm:constr type="t" for="ch" forName="text_accent_10" refType="h" fact="0.7455"/>
          <dgm:constr type="w" for="ch" forName="text_accent_10" refType="w" fact="0.0121"/>
          <dgm:constr type="h" for="ch" forName="text_accent_10" refType="h" fact="0.025"/>
          <dgm:constr type="l" for="ch" forName="image_10" refType="w" fact="0.1639"/>
          <dgm:constr type="t" for="ch" forName="image_10" refType="h" fact="0.679"/>
          <dgm:constr type="w" for="ch" forName="image_10" refType="w" fact="0.1008"/>
          <dgm:constr type="h" for="ch" forName="image_10" refType="h" fact="0.2089"/>
          <dgm:constr type="l" for="ch" forName="image_accent_10" refType="w" fact="0.2498"/>
          <dgm:constr type="t" for="ch" forName="image_accent_10" refType="h" fact="0.7701"/>
          <dgm:constr type="w" for="ch" forName="image_accent_10" refType="w" fact="0.0121"/>
          <dgm:constr type="h" for="ch" forName="image_accent_10" refType="h" fact="0.025"/>
          <dgm:constr type="l" for="ch" forName="text_11" refType="w" fact="0.4072"/>
          <dgm:constr type="t" for="ch" forName="text_11" refType="h" fact="0.7899"/>
          <dgm:constr type="w" for="ch" forName="text_11" refType="w" fact="0.1008"/>
          <dgm:constr type="h" for="ch" forName="text_11" refType="h" fact="0.2089"/>
          <dgm:constr type="l" for="ch" forName="text_accent_11" refType="w" fact="0.4094"/>
          <dgm:constr type="t" for="ch" forName="text_accent_11" refType="h" fact="0.8819"/>
          <dgm:constr type="w" for="ch" forName="text_accent_11" refType="w" fact="0.0121"/>
          <dgm:constr type="h" for="ch" forName="text_accent_11" refType="h" fact="0.025"/>
          <dgm:constr type="l" for="ch" forName="image_11" refType="w" fact="0.3249"/>
          <dgm:constr type="t" for="ch" forName="image_11" refType="h" fact="0.6767"/>
          <dgm:constr type="w" for="ch" forName="image_11" refType="w" fact="0.1033"/>
          <dgm:constr type="h" for="ch" forName="image_11" refType="h" fact="0.2141"/>
          <dgm:constr type="l" for="ch" forName="image_accent_11" refType="w" fact="0.3916"/>
          <dgm:constr type="t" for="ch" forName="image_accent_11" refType="h" fact="0.8588"/>
          <dgm:constr type="w" for="ch" forName="image_accent_11" refType="w" fact="0.0121"/>
          <dgm:constr type="h" for="ch" forName="image_accent_11" refType="h" fact="0.025"/>
          <dgm:constr type="l" for="ch" forName="image_12" refType="w" fact="0.569"/>
          <dgm:constr type="t" for="ch" forName="image_12" refType="h" fact="0.5661"/>
          <dgm:constr type="w" for="ch" forName="image_12" refType="w" fact="0.1008"/>
          <dgm:constr type="h" for="ch" forName="image_12" refType="h" fact="0.2089"/>
          <dgm:constr type="l" for="ch" forName="image_accent_12" refType="w" fact="0.5928"/>
          <dgm:constr type="t" for="ch" forName="image_accent_12" refType="h" fact="0.7442"/>
          <dgm:constr type="w" for="ch" forName="image_accent_12" refType="w" fact="0.0121"/>
          <dgm:constr type="h" for="ch" forName="image_accent_12" refType="h" fact="0.025"/>
          <dgm:constr type="l" for="ch" forName="text_12" refType="w" fact="0.488"/>
          <dgm:constr type="t" for="ch" forName="text_12" refType="h" fact="0.6777"/>
          <dgm:constr type="w" for="ch" forName="text_12" refType="w" fact="0.1008"/>
          <dgm:constr type="h" for="ch" forName="text_12" refType="h" fact="0.2089"/>
          <dgm:constr type="l" for="ch" forName="text_accent_12" refType="w" fact="0.5739"/>
          <dgm:constr type="t" for="ch" forName="text_accent_12" refType="h" fact="0.7689"/>
          <dgm:constr type="w" for="ch" forName="text_accent_12" refType="w" fact="0.0121"/>
          <dgm:constr type="h" for="ch" forName="text_accent_12" refType="h" fact="0.025"/>
          <dgm:constr type="l" for="ch" forName="text_13" refType="w" fact="0.5695"/>
          <dgm:constr type="t" for="ch" forName="text_13" refType="h" fact="0.3422"/>
          <dgm:constr type="w" for="ch" forName="text_13" refType="w" fact="0.1008"/>
          <dgm:constr type="h" for="ch" forName="text_13" refType="h" fact="0.2089"/>
          <dgm:constr type="l" for="ch" forName="text_accent_13" refType="w" fact="0.635"/>
          <dgm:constr type="t" for="ch" forName="text_accent_13" refType="h" fact="0.3479"/>
          <dgm:constr type="w" for="ch" forName="text_accent_13" refType="w" fact="0.0121"/>
          <dgm:constr type="h" for="ch" forName="text_accent_13" refType="h" fact="0.025"/>
          <dgm:constr type="l" for="ch" forName="image_13" refType="w" fact="0.5683"/>
          <dgm:constr type="t" for="ch" forName="image_13" refType="h" fact="0.1156"/>
          <dgm:constr type="w" for="ch" forName="image_13" refType="w" fact="0.1033"/>
          <dgm:constr type="h" for="ch" forName="image_13" refType="h" fact="0.2141"/>
          <dgm:constr type="l" for="ch" forName="image_accent_13" refType="w" fact="0.635"/>
          <dgm:constr type="t" for="ch" forName="image_accent_13" refType="h" fact="0.2977"/>
          <dgm:constr type="w" for="ch" forName="image_accent_13" refType="w" fact="0.0121"/>
          <dgm:constr type="h" for="ch" forName="image_accent_13" refType="h" fact="0.025"/>
          <dgm:constr type="l" for="ch" forName="text_14" refType="w" fact="0.6511"/>
          <dgm:constr type="t" for="ch" forName="text_14" refType="h" fact="0.6771"/>
          <dgm:constr type="w" for="ch" forName="text_14" refType="w" fact="0.1008"/>
          <dgm:constr type="h" for="ch" forName="text_14" refType="h" fact="0.2089"/>
          <dgm:constr type="l" for="ch" forName="text_accent_14" refType="w" fact="0.7166"/>
          <dgm:constr type="t" for="ch" forName="text_accent_14" refType="h" fact="0.6827"/>
          <dgm:constr type="w" for="ch" forName="text_accent_14" refType="w" fact="0.0121"/>
          <dgm:constr type="h" for="ch" forName="text_accent_14" refType="h" fact="0.025"/>
          <dgm:constr type="l" for="ch" forName="image_14" refType="w" fact="0.6504"/>
          <dgm:constr type="t" for="ch" forName="image_14" refType="h" fact="0.4505"/>
          <dgm:constr type="w" for="ch" forName="image_14" refType="w" fact="0.1033"/>
          <dgm:constr type="h" for="ch" forName="image_14" refType="h" fact="0.2141"/>
          <dgm:constr type="l" for="ch" forName="image_accent_14" refType="w" fact="0.7171"/>
          <dgm:constr type="t" for="ch" forName="image_accent_14" refType="h" fact="0.6326"/>
          <dgm:constr type="w" for="ch" forName="image_accent_14" refType="w" fact="0.0121"/>
          <dgm:constr type="h" for="ch" forName="image_accent_14" refType="h" fact="0.025"/>
          <dgm:constr type="l" for="ch" forName="text_15" refType="w" fact="0.6512"/>
          <dgm:constr type="t" for="ch" forName="text_15" refType="h" fact="0.2283"/>
          <dgm:constr type="w" for="ch" forName="text_15" refType="w" fact="0.1008"/>
          <dgm:constr type="h" for="ch" forName="text_15" refType="h" fact="0.2089"/>
          <dgm:constr type="l" for="ch" forName="text_accent_15" refType="w" fact="0.7167"/>
          <dgm:constr type="t" for="ch" forName="text_accent_15" refType="h" fact="0.234"/>
          <dgm:constr type="w" for="ch" forName="text_accent_15" refType="w" fact="0.0121"/>
          <dgm:constr type="h" for="ch" forName="text_accent_15" refType="h" fact="0.025"/>
          <dgm:constr type="l" for="ch" forName="image_15" refType="w" fact="0.65"/>
          <dgm:constr type="t" for="ch" forName="image_15" refType="h" fact="0.0017"/>
          <dgm:constr type="w" for="ch" forName="image_15" refType="w" fact="0.1033"/>
          <dgm:constr type="h" for="ch" forName="image_15" refType="h" fact="0.2141"/>
          <dgm:constr type="l" for="ch" forName="image_accent_15" refType="w" fact="0.7167"/>
          <dgm:constr type="t" for="ch" forName="image_accent_15" refType="h" fact="0.1838"/>
          <dgm:constr type="w" for="ch" forName="image_accent_15" refType="w" fact="0.0121"/>
          <dgm:constr type="h" for="ch" forName="image_accent_15" refType="h" fact="0.025"/>
          <dgm:constr type="l" for="ch" forName="text_16" refType="w" fact="0.7333"/>
          <dgm:constr type="t" for="ch" forName="text_16" refType="h" fact="0.789"/>
          <dgm:constr type="w" for="ch" forName="text_16" refType="w" fact="0.1008"/>
          <dgm:constr type="h" for="ch" forName="text_16" refType="h" fact="0.2089"/>
          <dgm:constr type="l" for="ch" forName="text_accent_16" refType="w" fact="0.7988"/>
          <dgm:constr type="t" for="ch" forName="text_accent_16" refType="h" fact="0.7946"/>
          <dgm:constr type="w" for="ch" forName="text_accent_16" refType="w" fact="0.0121"/>
          <dgm:constr type="h" for="ch" forName="text_accent_16" refType="h" fact="0.025"/>
          <dgm:constr type="l" for="ch" forName="image_16" refType="w" fact="0.7321"/>
          <dgm:constr type="t" for="ch" forName="image_16" refType="h" fact="0.5623"/>
          <dgm:constr type="w" for="ch" forName="image_16" refType="w" fact="0.1033"/>
          <dgm:constr type="h" for="ch" forName="image_16" refType="h" fact="0.2141"/>
          <dgm:constr type="l" for="ch" forName="image_accent_16" refType="w" fact="0.7988"/>
          <dgm:constr type="t" for="ch" forName="image_accent_16" refType="h" fact="0.7444"/>
          <dgm:constr type="w" for="ch" forName="image_accent_16" refType="w" fact="0.0121"/>
          <dgm:constr type="h" for="ch" forName="image_accent_16" refType="h" fact="0.025"/>
          <dgm:constr type="l" for="ch" forName="text_17" refType="w" fact="0.7334"/>
          <dgm:constr type="t" for="ch" forName="text_17" refType="h" fact="0.3395"/>
          <dgm:constr type="w" for="ch" forName="text_17" refType="w" fact="0.1008"/>
          <dgm:constr type="h" for="ch" forName="text_17" refType="h" fact="0.2089"/>
          <dgm:constr type="l" for="ch" forName="text_accent_17" refType="w" fact="0.7989"/>
          <dgm:constr type="t" for="ch" forName="text_accent_17" refType="h" fact="0.3452"/>
          <dgm:constr type="w" for="ch" forName="text_accent_17" refType="w" fact="0.0121"/>
          <dgm:constr type="h" for="ch" forName="text_accent_17" refType="h" fact="0.025"/>
          <dgm:constr type="l" for="ch" forName="image_17" refType="w" fact="0.7323"/>
          <dgm:constr type="t" for="ch" forName="image_17" refType="h" fact="0.1129"/>
          <dgm:constr type="w" for="ch" forName="image_17" refType="w" fact="0.1033"/>
          <dgm:constr type="h" for="ch" forName="image_17" refType="h" fact="0.2141"/>
          <dgm:constr type="l" for="ch" forName="image_accent_17" refType="w" fact="0.7989"/>
          <dgm:constr type="t" for="ch" forName="image_accent_17" refType="h" fact="0.295"/>
          <dgm:constr type="w" for="ch" forName="image_accent_17" refType="w" fact="0.0121"/>
          <dgm:constr type="h" for="ch" forName="image_accent_17" refType="h" fact="0.025"/>
          <dgm:constr type="l" for="ch" forName="image_18" refType="w" fact="0.8155"/>
          <dgm:constr type="t" for="ch" forName="image_18" refType="h" fact="0.677"/>
          <dgm:constr type="w" for="ch" forName="image_18" refType="w" fact="0.1008"/>
          <dgm:constr type="h" for="ch" forName="image_18" refType="h" fact="0.2089"/>
          <dgm:constr type="l" for="ch" forName="image_accent_18" refType="w" fact="0.881"/>
          <dgm:constr type="t" for="ch" forName="image_accent_18" refType="h" fact="0.6826"/>
          <dgm:constr type="w" for="ch" forName="image_accent_18" refType="w" fact="0.0121"/>
          <dgm:constr type="h" for="ch" forName="image_accent_18" refType="h" fact="0.025"/>
          <dgm:constr type="l" for="ch" forName="text_18" refType="w" fact="0.8143"/>
          <dgm:constr type="t" for="ch" forName="text_18" refType="h" fact="0.4504"/>
          <dgm:constr type="w" for="ch" forName="text_18" refType="w" fact="0.1033"/>
          <dgm:constr type="h" for="ch" forName="text_18" refType="h" fact="0.2141"/>
          <dgm:constr type="l" for="ch" forName="text_accent_18" refType="w" fact="0.881"/>
          <dgm:constr type="t" for="ch" forName="text_accent_18" refType="h" fact="0.6325"/>
          <dgm:constr type="w" for="ch" forName="text_accent_18" refType="w" fact="0.0121"/>
          <dgm:constr type="h" for="ch" forName="text_accent_18" refType="h" fact="0.025"/>
          <dgm:constr type="l" for="ch" forName="text_19" refType="w" fact="0.8155"/>
          <dgm:constr type="t" for="ch" forName="text_19" refType="h" fact="0.2266"/>
          <dgm:constr type="w" for="ch" forName="text_19" refType="w" fact="0.1008"/>
          <dgm:constr type="h" for="ch" forName="text_19" refType="h" fact="0.2089"/>
          <dgm:constr type="l" for="ch" forName="text_accent_19" refType="w" fact="0.881"/>
          <dgm:constr type="t" for="ch" forName="text_accent_19" refType="h" fact="0.2323"/>
          <dgm:constr type="w" for="ch" forName="text_accent_19" refType="w" fact="0.0121"/>
          <dgm:constr type="h" for="ch" forName="text_accent_19" refType="h" fact="0.025"/>
          <dgm:constr type="l" for="ch" forName="image_19" refType="w" fact="0.8143"/>
          <dgm:constr type="t" for="ch" forName="image_19" refType="h" fact="0"/>
          <dgm:constr type="w" for="ch" forName="image_19" refType="w" fact="0.1033"/>
          <dgm:constr type="h" for="ch" forName="image_19" refType="h" fact="0.2141"/>
          <dgm:constr type="l" for="ch" forName="image_accent_19" refType="w" fact="0.881"/>
          <dgm:constr type="t" for="ch" forName="image_accent_19" refType="h" fact="0.1821"/>
          <dgm:constr type="w" for="ch" forName="image_accent_19" refType="w" fact="0.0121"/>
          <dgm:constr type="h" for="ch" forName="image_accent_19" refType="h" fact="0.025"/>
          <dgm:constr type="l" for="ch" forName="image_20" refType="w" fact="0.0822"/>
          <dgm:constr type="t" for="ch" forName="image_20" refType="h" fact="0.7911"/>
          <dgm:constr type="w" for="ch" forName="image_20" refType="w" fact="0.1008"/>
          <dgm:constr type="h" for="ch" forName="image_20" refType="h" fact="0.2089"/>
          <dgm:constr type="l" for="ch" forName="image_accent_20" refType="w" fact="0.0845"/>
          <dgm:constr type="t" for="ch" forName="image_accent_20" refType="h" fact="0.883"/>
          <dgm:constr type="w" for="ch" forName="image_accent_20" refType="w" fact="0.0121"/>
          <dgm:constr type="h" for="ch" forName="image_accent_20" refType="h" fact="0.025"/>
          <dgm:constr type="l" for="ch" forName="text_20" refType="w" fact="0"/>
          <dgm:constr type="t" for="ch" forName="text_20" refType="h" fact="0.6779"/>
          <dgm:constr type="w" for="ch" forName="text_20" refType="w" fact="0.1033"/>
          <dgm:constr type="h" for="ch" forName="text_20" refType="h" fact="0.2141"/>
          <dgm:constr type="l" for="ch" forName="text_accent_20" refType="w" fact="0.0667"/>
          <dgm:constr type="t" for="ch" forName="text_accent_20" refType="h" fact="0.86"/>
          <dgm:constr type="w" for="ch" forName="text_accent_20" refType="w" fact="0.0121"/>
          <dgm:constr type="h" for="ch" forName="text_accent_20" refType="h" fact="0.025"/>
          <dgm:constr type="l" for="ch" forName="image_21" refType="w" fact="0.8979"/>
          <dgm:constr type="t" for="ch" forName="image_21" refType="h" fact="0.3403"/>
          <dgm:constr type="w" for="ch" forName="image_21" refType="w" fact="0.1008"/>
          <dgm:constr type="h" for="ch" forName="image_21" refType="h" fact="0.2089"/>
          <dgm:constr type="l" for="ch" forName="image_accent_21" refType="w" fact="0.9633"/>
          <dgm:constr type="t" for="ch" forName="image_accent_21" refType="h" fact="0.346"/>
          <dgm:constr type="w" for="ch" forName="image_accent_21" refType="w" fact="0.0121"/>
          <dgm:constr type="h" for="ch" forName="image_accent_21" refType="h" fact="0.025"/>
          <dgm:constr type="l" for="ch" forName="text_21" refType="w" fact="0.8967"/>
          <dgm:constr type="t" for="ch" forName="text_21" refType="h" fact="0.1137"/>
          <dgm:constr type="w" for="ch" forName="text_21" refType="w" fact="0.1033"/>
          <dgm:constr type="h" for="ch" forName="text_21" refType="h" fact="0.2141"/>
          <dgm:constr type="l" for="ch" forName="text_accent_21" refType="w" fact="0.9634"/>
          <dgm:constr type="t" for="ch" forName="text_accent_21" refType="h" fact="0.2958"/>
          <dgm:constr type="w" for="ch" forName="text_accent_21" refType="w" fact="0.0121"/>
          <dgm:constr type="h" for="ch" forName="text_accent_21" refType="h" fact="0.025"/>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889"/>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889"/>
                <dgm:adj idx="2" val="1.1547"/>
              </dgm:adjLst>
            </dgm:shape>
            <dgm:presOf/>
          </dgm:layoutNode>
        </dgm:forEach>
        <dgm:forEach name="imageRepeat" axis="self">
          <dgm:layoutNode name="imageRepeatNode" styleLbl="dkBgShp">
            <dgm:alg type="sp"/>
            <dgm:shape xmlns:r="http://schemas.openxmlformats.org/officeDocument/2006/relationships" type="hexagon" r:blip="" blipPhldr="1">
              <dgm:adjLst>
                <dgm:adj idx="1" val="0.2889"/>
                <dgm:adj idx="2" val="1.1547"/>
              </dgm:adjLst>
            </dgm:shape>
            <dgm:presOf axis="self"/>
          </dgm:layoutNode>
        </dgm:forEach>
      </dgm:forEach>
    </dgm:forEach>
    <dgm:forEach name="Name23" axis="ch" ptType="node" cnt="1">
      <dgm:layoutNode name="text_1">
        <dgm:alg type="sp"/>
        <dgm:shape xmlns:r="http://schemas.openxmlformats.org/officeDocument/2006/relationships" r:blip="">
          <dgm:adjLst/>
        </dgm:shape>
        <dgm:presOf/>
        <dgm:constrLst/>
        <dgm:forEach name="Name24" ref="textRepeat"/>
      </dgm:layoutNode>
      <dgm:layoutNode name="text_accent_1">
        <dgm:alg type="sp"/>
        <dgm:shape xmlns:r="http://schemas.openxmlformats.org/officeDocument/2006/relationships" r:blip="">
          <dgm:adjLst/>
        </dgm:shape>
        <dgm:presOf/>
        <dgm:constrLst/>
        <dgm:forEach name="Name25" ref="accentRepeat"/>
      </dgm:layoutNode>
    </dgm:forEach>
    <dgm:forEach name="Name26" axis="ch" ptType="sibTrans" hideLastTrans="0" cnt="1">
      <dgm:layoutNode name="image_1">
        <dgm:alg type="sp"/>
        <dgm:shape xmlns:r="http://schemas.openxmlformats.org/officeDocument/2006/relationships" r:blip="">
          <dgm:adjLst/>
        </dgm:shape>
        <dgm:presOf/>
        <dgm:constrLst/>
        <dgm:forEach name="Name27" ref="imageRepeat"/>
      </dgm:layoutNode>
      <dgm:layoutNode name="image_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dgm:alg type="sp"/>
        <dgm:shape xmlns:r="http://schemas.openxmlformats.org/officeDocument/2006/relationships" r:blip="">
          <dgm:adjLst/>
        </dgm:shape>
        <dgm:presOf/>
        <dgm:constrLst/>
        <dgm:forEach name="Name30" ref="textRepeat"/>
      </dgm:layoutNode>
      <dgm:layoutNode name="text_accent_2">
        <dgm:alg type="sp"/>
        <dgm:shape xmlns:r="http://schemas.openxmlformats.org/officeDocument/2006/relationships" r:blip="">
          <dgm:adjLst/>
        </dgm:shape>
        <dgm:presOf/>
        <dgm:constrLst/>
        <dgm:forEach name="Name31" ref="accentRepeat"/>
      </dgm:layoutNode>
    </dgm:forEach>
    <dgm:forEach name="Name32" axis="ch" ptType="sibTrans" hideLastTrans="0" st="2" cnt="1">
      <dgm:layoutNode name="image_2">
        <dgm:alg type="sp"/>
        <dgm:shape xmlns:r="http://schemas.openxmlformats.org/officeDocument/2006/relationships" r:blip="">
          <dgm:adjLst/>
        </dgm:shape>
        <dgm:presOf/>
        <dgm:constrLst/>
        <dgm:forEach name="Name33" ref="imageRepeat"/>
      </dgm:layoutNode>
      <dgm:layoutNode name="image_accent_2">
        <dgm:alg type="sp"/>
        <dgm:shape xmlns:r="http://schemas.openxmlformats.org/officeDocument/2006/relationships" r:blip="">
          <dgm:adjLst/>
        </dgm:shape>
        <dgm:presOf/>
        <dgm:constrLst/>
        <dgm:forEach name="Name34" ref="accentRepeat"/>
      </dgm:layoutNode>
    </dgm:forEach>
    <dgm:forEach name="Name35" axis="ch" ptType="node" st="3" cnt="1">
      <dgm:layoutNode name="text_3">
        <dgm:alg type="sp"/>
        <dgm:shape xmlns:r="http://schemas.openxmlformats.org/officeDocument/2006/relationships" r:blip="">
          <dgm:adjLst/>
        </dgm:shape>
        <dgm:presOf/>
        <dgm:constrLst/>
        <dgm:forEach name="Name36" ref="textRepeat"/>
      </dgm:layoutNode>
      <dgm:layoutNode name="text_accent_3">
        <dgm:alg type="sp"/>
        <dgm:shape xmlns:r="http://schemas.openxmlformats.org/officeDocument/2006/relationships" r:blip="">
          <dgm:adjLst/>
        </dgm:shape>
        <dgm:presOf/>
        <dgm:constrLst/>
        <dgm:forEach name="Name37" ref="accentRepeat"/>
      </dgm:layoutNode>
    </dgm:forEach>
    <dgm:forEach name="Name38" axis="ch" ptType="sibTrans" hideLastTrans="0" st="3" cnt="1">
      <dgm:layoutNode name="image_3">
        <dgm:alg type="sp"/>
        <dgm:shape xmlns:r="http://schemas.openxmlformats.org/officeDocument/2006/relationships" r:blip="">
          <dgm:adjLst/>
        </dgm:shape>
        <dgm:presOf/>
        <dgm:constrLst/>
        <dgm:forEach name="Name39" ref="imageRepeat"/>
      </dgm:layoutNode>
      <dgm:layoutNode name="image_accent_3">
        <dgm:alg type="sp"/>
        <dgm:shape xmlns:r="http://schemas.openxmlformats.org/officeDocument/2006/relationships" r:blip="">
          <dgm:adjLst/>
        </dgm:shape>
        <dgm:presOf/>
        <dgm:constrLst/>
        <dgm:forEach name="Name40" ref="accentRepeat"/>
      </dgm:layoutNode>
    </dgm:forEach>
    <dgm:forEach name="Name41" axis="ch" ptType="node" st="4" cnt="1">
      <dgm:layoutNode name="text_4">
        <dgm:alg type="sp"/>
        <dgm:shape xmlns:r="http://schemas.openxmlformats.org/officeDocument/2006/relationships" r:blip="">
          <dgm:adjLst/>
        </dgm:shape>
        <dgm:presOf/>
        <dgm:constrLst/>
        <dgm:forEach name="Name42" ref="textRepeat"/>
      </dgm:layoutNode>
      <dgm:layoutNode name="text_accent_4">
        <dgm:alg type="sp"/>
        <dgm:shape xmlns:r="http://schemas.openxmlformats.org/officeDocument/2006/relationships" r:blip="">
          <dgm:adjLst/>
        </dgm:shape>
        <dgm:presOf/>
        <dgm:constrLst/>
        <dgm:forEach name="Name43" ref="accentRepeat"/>
      </dgm:layoutNode>
    </dgm:forEach>
    <dgm:forEach name="Name44" axis="ch" ptType="sibTrans" hideLastTrans="0" st="4" cnt="1">
      <dgm:layoutNode name="image_4">
        <dgm:alg type="sp"/>
        <dgm:shape xmlns:r="http://schemas.openxmlformats.org/officeDocument/2006/relationships" r:blip="">
          <dgm:adjLst/>
        </dgm:shape>
        <dgm:presOf/>
        <dgm:constrLst/>
        <dgm:forEach name="Name45" ref="imageRepeat"/>
      </dgm:layoutNode>
      <dgm:layoutNode name="image_accent_4">
        <dgm:alg type="sp"/>
        <dgm:shape xmlns:r="http://schemas.openxmlformats.org/officeDocument/2006/relationships" r:blip="">
          <dgm:adjLst/>
        </dgm:shape>
        <dgm:presOf/>
        <dgm:constrLst/>
        <dgm:forEach name="Name46" ref="accentRepeat"/>
      </dgm:layoutNode>
    </dgm:forEach>
    <dgm:forEach name="Name47" axis="ch" ptType="node" st="5" cnt="1">
      <dgm:layoutNode name="text_5">
        <dgm:alg type="sp"/>
        <dgm:shape xmlns:r="http://schemas.openxmlformats.org/officeDocument/2006/relationships" r:blip="">
          <dgm:adjLst/>
        </dgm:shape>
        <dgm:presOf/>
        <dgm:constrLst/>
        <dgm:forEach name="Name48" ref="textRepeat"/>
      </dgm:layoutNode>
      <dgm:layoutNode name="text_accent_5">
        <dgm:alg type="sp"/>
        <dgm:shape xmlns:r="http://schemas.openxmlformats.org/officeDocument/2006/relationships" r:blip="">
          <dgm:adjLst/>
        </dgm:shape>
        <dgm:presOf/>
        <dgm:constrLst/>
        <dgm:forEach name="Name49" ref="accentRepeat"/>
      </dgm:layoutNode>
    </dgm:forEach>
    <dgm:forEach name="Name50" axis="ch" ptType="sibTrans" hideLastTrans="0" st="5" cnt="1">
      <dgm:layoutNode name="image_5">
        <dgm:alg type="sp"/>
        <dgm:shape xmlns:r="http://schemas.openxmlformats.org/officeDocument/2006/relationships" r:blip="">
          <dgm:adjLst/>
        </dgm:shape>
        <dgm:presOf/>
        <dgm:constrLst/>
        <dgm:forEach name="Name51" ref="imageRepeat"/>
      </dgm:layoutNode>
      <dgm:layoutNode name="image_accent_5">
        <dgm:alg type="sp"/>
        <dgm:shape xmlns:r="http://schemas.openxmlformats.org/officeDocument/2006/relationships" r:blip="">
          <dgm:adjLst/>
        </dgm:shape>
        <dgm:presOf/>
        <dgm:constrLst/>
        <dgm:forEach name="Name52" ref="accentRepeat"/>
      </dgm:layoutNode>
    </dgm:forEach>
    <dgm:forEach name="Name53" axis="ch" ptType="node" st="6" cnt="1">
      <dgm:layoutNode name="text_6">
        <dgm:alg type="sp"/>
        <dgm:shape xmlns:r="http://schemas.openxmlformats.org/officeDocument/2006/relationships" r:blip="">
          <dgm:adjLst/>
        </dgm:shape>
        <dgm:presOf/>
        <dgm:constrLst/>
        <dgm:forEach name="Name54" ref="textRepeat"/>
      </dgm:layoutNode>
      <dgm:layoutNode name="text_accent_6">
        <dgm:alg type="sp"/>
        <dgm:shape xmlns:r="http://schemas.openxmlformats.org/officeDocument/2006/relationships" r:blip="">
          <dgm:adjLst/>
        </dgm:shape>
        <dgm:presOf/>
        <dgm:constrLst/>
        <dgm:forEach name="Name55" ref="accentRepeat"/>
      </dgm:layoutNode>
    </dgm:forEach>
    <dgm:forEach name="Name56" axis="ch" ptType="sibTrans" hideLastTrans="0" st="6" cnt="1">
      <dgm:layoutNode name="image_6">
        <dgm:alg type="sp"/>
        <dgm:shape xmlns:r="http://schemas.openxmlformats.org/officeDocument/2006/relationships" r:blip="">
          <dgm:adjLst/>
        </dgm:shape>
        <dgm:presOf/>
        <dgm:constrLst/>
        <dgm:forEach name="Name57" ref="imageRepeat"/>
      </dgm:layoutNode>
      <dgm:layoutNode name="image_accent_6">
        <dgm:alg type="sp"/>
        <dgm:shape xmlns:r="http://schemas.openxmlformats.org/officeDocument/2006/relationships" r:blip="">
          <dgm:adjLst/>
        </dgm:shape>
        <dgm:presOf/>
        <dgm:constrLst/>
        <dgm:forEach name="Name58" ref="accentRepeat"/>
      </dgm:layoutNode>
    </dgm:forEach>
    <dgm:forEach name="Name59" axis="ch" ptType="node" st="7" cnt="1">
      <dgm:layoutNode name="text_7">
        <dgm:alg type="sp"/>
        <dgm:shape xmlns:r="http://schemas.openxmlformats.org/officeDocument/2006/relationships" r:blip="">
          <dgm:adjLst/>
        </dgm:shape>
        <dgm:presOf/>
        <dgm:constrLst/>
        <dgm:forEach name="Name60" ref="textRepeat"/>
      </dgm:layoutNode>
      <dgm:layoutNode name="text_accent_7">
        <dgm:alg type="sp"/>
        <dgm:shape xmlns:r="http://schemas.openxmlformats.org/officeDocument/2006/relationships" r:blip="">
          <dgm:adjLst/>
        </dgm:shape>
        <dgm:presOf/>
        <dgm:constrLst/>
        <dgm:forEach name="Name61" ref="accentRepeat"/>
      </dgm:layoutNode>
    </dgm:forEach>
    <dgm:forEach name="Name62" axis="ch" ptType="sibTrans" hideLastTrans="0" st="7" cnt="1">
      <dgm:layoutNode name="image_7">
        <dgm:alg type="sp"/>
        <dgm:shape xmlns:r="http://schemas.openxmlformats.org/officeDocument/2006/relationships" r:blip="">
          <dgm:adjLst/>
        </dgm:shape>
        <dgm:presOf/>
        <dgm:constrLst/>
        <dgm:forEach name="Name63" ref="imageRepeat"/>
      </dgm:layoutNode>
      <dgm:layoutNode name="image_accent_7">
        <dgm:alg type="sp"/>
        <dgm:shape xmlns:r="http://schemas.openxmlformats.org/officeDocument/2006/relationships" r:blip="">
          <dgm:adjLst/>
        </dgm:shape>
        <dgm:presOf/>
        <dgm:constrLst/>
        <dgm:forEach name="Name64" ref="accentRepeat"/>
      </dgm:layoutNode>
    </dgm:forEach>
    <dgm:forEach name="Name65" axis="ch" ptType="node" st="8" cnt="1">
      <dgm:layoutNode name="text_8">
        <dgm:alg type="sp"/>
        <dgm:shape xmlns:r="http://schemas.openxmlformats.org/officeDocument/2006/relationships" r:blip="">
          <dgm:adjLst/>
        </dgm:shape>
        <dgm:presOf/>
        <dgm:constrLst/>
        <dgm:forEach name="Name66" ref="textRepeat"/>
      </dgm:layoutNode>
      <dgm:layoutNode name="text_accent_8">
        <dgm:alg type="sp"/>
        <dgm:shape xmlns:r="http://schemas.openxmlformats.org/officeDocument/2006/relationships" r:blip="">
          <dgm:adjLst/>
        </dgm:shape>
        <dgm:presOf/>
        <dgm:constrLst/>
        <dgm:forEach name="Name67" ref="accentRepeat"/>
      </dgm:layoutNode>
    </dgm:forEach>
    <dgm:forEach name="Name68" axis="ch" ptType="sibTrans" hideLastTrans="0" st="8" cnt="1">
      <dgm:layoutNode name="image_8">
        <dgm:alg type="sp"/>
        <dgm:shape xmlns:r="http://schemas.openxmlformats.org/officeDocument/2006/relationships" r:blip="">
          <dgm:adjLst/>
        </dgm:shape>
        <dgm:presOf/>
        <dgm:constrLst/>
        <dgm:forEach name="Name69" ref="imageRepeat"/>
      </dgm:layoutNode>
      <dgm:layoutNode name="image_accent_8">
        <dgm:alg type="sp"/>
        <dgm:shape xmlns:r="http://schemas.openxmlformats.org/officeDocument/2006/relationships" r:blip="">
          <dgm:adjLst/>
        </dgm:shape>
        <dgm:presOf/>
        <dgm:constrLst/>
        <dgm:forEach name="Name70" ref="accentRepeat"/>
      </dgm:layoutNode>
    </dgm:forEach>
    <dgm:forEach name="Name71" axis="ch" ptType="node" st="9" cnt="1">
      <dgm:layoutNode name="text_9">
        <dgm:alg type="sp"/>
        <dgm:shape xmlns:r="http://schemas.openxmlformats.org/officeDocument/2006/relationships" r:blip="">
          <dgm:adjLst/>
        </dgm:shape>
        <dgm:presOf/>
        <dgm:constrLst/>
        <dgm:forEach name="Name72" ref="textRepeat"/>
      </dgm:layoutNode>
      <dgm:layoutNode name="text_accent_9">
        <dgm:alg type="sp"/>
        <dgm:shape xmlns:r="http://schemas.openxmlformats.org/officeDocument/2006/relationships" r:blip="">
          <dgm:adjLst/>
        </dgm:shape>
        <dgm:presOf/>
        <dgm:constrLst/>
        <dgm:forEach name="Name73" ref="accentRepeat"/>
      </dgm:layoutNode>
    </dgm:forEach>
    <dgm:forEach name="Name74" axis="ch" ptType="sibTrans" hideLastTrans="0" st="9" cnt="1">
      <dgm:layoutNode name="image_9">
        <dgm:alg type="sp"/>
        <dgm:shape xmlns:r="http://schemas.openxmlformats.org/officeDocument/2006/relationships" r:blip="">
          <dgm:adjLst/>
        </dgm:shape>
        <dgm:presOf/>
        <dgm:constrLst/>
        <dgm:forEach name="Name75" ref="imageRepeat"/>
      </dgm:layoutNode>
      <dgm:layoutNode name="image_accent_9">
        <dgm:alg type="sp"/>
        <dgm:shape xmlns:r="http://schemas.openxmlformats.org/officeDocument/2006/relationships" r:blip="">
          <dgm:adjLst/>
        </dgm:shape>
        <dgm:presOf/>
        <dgm:constrLst/>
        <dgm:forEach name="Name76" ref="accentRepeat"/>
      </dgm:layoutNode>
    </dgm:forEach>
    <dgm:forEach name="Name77" axis="ch" ptType="node" st="10" cnt="1">
      <dgm:layoutNode name="text_10">
        <dgm:alg type="sp"/>
        <dgm:shape xmlns:r="http://schemas.openxmlformats.org/officeDocument/2006/relationships" r:blip="">
          <dgm:adjLst/>
        </dgm:shape>
        <dgm:presOf/>
        <dgm:constrLst/>
        <dgm:forEach name="Name78" ref="textRepeat"/>
      </dgm:layoutNode>
      <dgm:layoutNode name="text_accent_10">
        <dgm:alg type="sp"/>
        <dgm:shape xmlns:r="http://schemas.openxmlformats.org/officeDocument/2006/relationships" r:blip="">
          <dgm:adjLst/>
        </dgm:shape>
        <dgm:presOf/>
        <dgm:constrLst/>
        <dgm:forEach name="Name79" ref="accentRepeat"/>
      </dgm:layoutNode>
    </dgm:forEach>
    <dgm:forEach name="Name80" axis="ch" ptType="sibTrans" hideLastTrans="0" st="10" cnt="1">
      <dgm:layoutNode name="image_10">
        <dgm:alg type="sp"/>
        <dgm:shape xmlns:r="http://schemas.openxmlformats.org/officeDocument/2006/relationships" r:blip="">
          <dgm:adjLst/>
        </dgm:shape>
        <dgm:presOf/>
        <dgm:constrLst/>
        <dgm:forEach name="Name81" ref="imageRepeat"/>
      </dgm:layoutNode>
      <dgm:layoutNode name="image_accent_10">
        <dgm:alg type="sp"/>
        <dgm:shape xmlns:r="http://schemas.openxmlformats.org/officeDocument/2006/relationships" r:blip="">
          <dgm:adjLst/>
        </dgm:shape>
        <dgm:presOf/>
        <dgm:constrLst/>
        <dgm:forEach name="Name82" ref="accentRepeat"/>
      </dgm:layoutNode>
    </dgm:forEach>
    <dgm:forEach name="Name83" axis="ch" ptType="node" st="11" cnt="1">
      <dgm:layoutNode name="text_11">
        <dgm:alg type="sp"/>
        <dgm:shape xmlns:r="http://schemas.openxmlformats.org/officeDocument/2006/relationships" r:blip="">
          <dgm:adjLst/>
        </dgm:shape>
        <dgm:presOf/>
        <dgm:constrLst/>
        <dgm:forEach name="Name84" ref="textRepeat"/>
      </dgm:layoutNode>
      <dgm:layoutNode name="text_accent_11">
        <dgm:alg type="sp"/>
        <dgm:shape xmlns:r="http://schemas.openxmlformats.org/officeDocument/2006/relationships" r:blip="">
          <dgm:adjLst/>
        </dgm:shape>
        <dgm:presOf/>
        <dgm:constrLst/>
        <dgm:forEach name="Name85" ref="accentRepeat"/>
      </dgm:layoutNode>
    </dgm:forEach>
    <dgm:forEach name="Name86" axis="ch" ptType="sibTrans" hideLastTrans="0" st="11" cnt="1">
      <dgm:layoutNode name="image_11">
        <dgm:alg type="sp"/>
        <dgm:shape xmlns:r="http://schemas.openxmlformats.org/officeDocument/2006/relationships" r:blip="">
          <dgm:adjLst/>
        </dgm:shape>
        <dgm:presOf/>
        <dgm:constrLst/>
        <dgm:forEach name="Name87" ref="imageRepeat"/>
      </dgm:layoutNode>
      <dgm:layoutNode name="image_accent_11">
        <dgm:alg type="sp"/>
        <dgm:shape xmlns:r="http://schemas.openxmlformats.org/officeDocument/2006/relationships" r:blip="">
          <dgm:adjLst/>
        </dgm:shape>
        <dgm:presOf/>
        <dgm:constrLst/>
        <dgm:forEach name="Name88" ref="accentRepeat"/>
      </dgm:layoutNode>
    </dgm:forEach>
    <dgm:forEach name="Name89" axis="ch" ptType="node" st="12" cnt="1">
      <dgm:layoutNode name="text_12">
        <dgm:alg type="sp"/>
        <dgm:shape xmlns:r="http://schemas.openxmlformats.org/officeDocument/2006/relationships" r:blip="">
          <dgm:adjLst/>
        </dgm:shape>
        <dgm:presOf/>
        <dgm:constrLst/>
        <dgm:forEach name="Name90" ref="textRepeat"/>
      </dgm:layoutNode>
      <dgm:layoutNode name="text_accent_12">
        <dgm:alg type="sp"/>
        <dgm:shape xmlns:r="http://schemas.openxmlformats.org/officeDocument/2006/relationships" r:blip="">
          <dgm:adjLst/>
        </dgm:shape>
        <dgm:presOf/>
        <dgm:constrLst/>
        <dgm:forEach name="Name91" ref="accentRepeat"/>
      </dgm:layoutNode>
    </dgm:forEach>
    <dgm:forEach name="Name92" axis="ch" ptType="sibTrans" hideLastTrans="0" st="12" cnt="1">
      <dgm:layoutNode name="image_12">
        <dgm:alg type="sp"/>
        <dgm:shape xmlns:r="http://schemas.openxmlformats.org/officeDocument/2006/relationships" r:blip="">
          <dgm:adjLst/>
        </dgm:shape>
        <dgm:presOf/>
        <dgm:constrLst/>
        <dgm:forEach name="Name93" ref="imageRepeat"/>
      </dgm:layoutNode>
      <dgm:layoutNode name="image_accent_12">
        <dgm:alg type="sp"/>
        <dgm:shape xmlns:r="http://schemas.openxmlformats.org/officeDocument/2006/relationships" r:blip="">
          <dgm:adjLst/>
        </dgm:shape>
        <dgm:presOf/>
        <dgm:constrLst/>
        <dgm:forEach name="Name94" ref="accentRepeat"/>
      </dgm:layoutNode>
    </dgm:forEach>
    <dgm:forEach name="Name95" axis="ch" ptType="node" st="13" cnt="1">
      <dgm:layoutNode name="text_13">
        <dgm:alg type="sp"/>
        <dgm:shape xmlns:r="http://schemas.openxmlformats.org/officeDocument/2006/relationships" r:blip="">
          <dgm:adjLst/>
        </dgm:shape>
        <dgm:presOf/>
        <dgm:constrLst/>
        <dgm:forEach name="Name96" ref="textRepeat"/>
      </dgm:layoutNode>
      <dgm:layoutNode name="text_accent_13">
        <dgm:alg type="sp"/>
        <dgm:shape xmlns:r="http://schemas.openxmlformats.org/officeDocument/2006/relationships" r:blip="">
          <dgm:adjLst/>
        </dgm:shape>
        <dgm:presOf/>
        <dgm:constrLst/>
        <dgm:forEach name="Name97" ref="accentRepeat"/>
      </dgm:layoutNode>
    </dgm:forEach>
    <dgm:forEach name="Name98" axis="ch" ptType="sibTrans" hideLastTrans="0" st="13" cnt="1">
      <dgm:layoutNode name="image_13">
        <dgm:alg type="sp"/>
        <dgm:shape xmlns:r="http://schemas.openxmlformats.org/officeDocument/2006/relationships" r:blip="">
          <dgm:adjLst/>
        </dgm:shape>
        <dgm:presOf/>
        <dgm:constrLst/>
        <dgm:forEach name="Name99" ref="imageRepeat"/>
      </dgm:layoutNode>
      <dgm:layoutNode name="image_accent_13">
        <dgm:alg type="sp"/>
        <dgm:shape xmlns:r="http://schemas.openxmlformats.org/officeDocument/2006/relationships" r:blip="">
          <dgm:adjLst/>
        </dgm:shape>
        <dgm:presOf/>
        <dgm:constrLst/>
        <dgm:forEach name="Name100" ref="accentRepeat"/>
      </dgm:layoutNode>
    </dgm:forEach>
    <dgm:forEach name="Name101" axis="ch" ptType="node" st="14" cnt="1">
      <dgm:layoutNode name="text_14">
        <dgm:alg type="sp"/>
        <dgm:shape xmlns:r="http://schemas.openxmlformats.org/officeDocument/2006/relationships" r:blip="">
          <dgm:adjLst/>
        </dgm:shape>
        <dgm:presOf/>
        <dgm:constrLst/>
        <dgm:forEach name="Name102" ref="textRepeat"/>
      </dgm:layoutNode>
      <dgm:layoutNode name="text_accent_14">
        <dgm:alg type="sp"/>
        <dgm:shape xmlns:r="http://schemas.openxmlformats.org/officeDocument/2006/relationships" r:blip="">
          <dgm:adjLst/>
        </dgm:shape>
        <dgm:presOf/>
        <dgm:constrLst/>
        <dgm:forEach name="Name103" ref="accentRepeat"/>
      </dgm:layoutNode>
    </dgm:forEach>
    <dgm:forEach name="Name104" axis="ch" ptType="sibTrans" hideLastTrans="0" st="14" cnt="1">
      <dgm:layoutNode name="image_14">
        <dgm:alg type="sp"/>
        <dgm:shape xmlns:r="http://schemas.openxmlformats.org/officeDocument/2006/relationships" r:blip="">
          <dgm:adjLst/>
        </dgm:shape>
        <dgm:presOf/>
        <dgm:constrLst/>
        <dgm:forEach name="Name105" ref="imageRepeat"/>
      </dgm:layoutNode>
      <dgm:layoutNode name="image_accent_14">
        <dgm:alg type="sp"/>
        <dgm:shape xmlns:r="http://schemas.openxmlformats.org/officeDocument/2006/relationships" r:blip="">
          <dgm:adjLst/>
        </dgm:shape>
        <dgm:presOf/>
        <dgm:constrLst/>
        <dgm:forEach name="Name106" ref="accentRepeat"/>
      </dgm:layoutNode>
    </dgm:forEach>
    <dgm:forEach name="Name107" axis="ch" ptType="node" st="15" cnt="1">
      <dgm:layoutNode name="text_15">
        <dgm:alg type="sp"/>
        <dgm:shape xmlns:r="http://schemas.openxmlformats.org/officeDocument/2006/relationships" r:blip="">
          <dgm:adjLst/>
        </dgm:shape>
        <dgm:presOf/>
        <dgm:constrLst/>
        <dgm:forEach name="Name108" ref="textRepeat"/>
      </dgm:layoutNode>
      <dgm:layoutNode name="text_accent_15">
        <dgm:alg type="sp"/>
        <dgm:shape xmlns:r="http://schemas.openxmlformats.org/officeDocument/2006/relationships" r:blip="">
          <dgm:adjLst/>
        </dgm:shape>
        <dgm:presOf/>
        <dgm:constrLst/>
        <dgm:forEach name="Name109" ref="accentRepeat"/>
      </dgm:layoutNode>
    </dgm:forEach>
    <dgm:forEach name="Name110" axis="ch" ptType="sibTrans" hideLastTrans="0" st="15" cnt="1">
      <dgm:layoutNode name="image_15">
        <dgm:alg type="sp"/>
        <dgm:shape xmlns:r="http://schemas.openxmlformats.org/officeDocument/2006/relationships" r:blip="">
          <dgm:adjLst/>
        </dgm:shape>
        <dgm:presOf/>
        <dgm:constrLst/>
        <dgm:forEach name="Name111" ref="imageRepeat"/>
      </dgm:layoutNode>
      <dgm:layoutNode name="image_accent_15">
        <dgm:alg type="sp"/>
        <dgm:shape xmlns:r="http://schemas.openxmlformats.org/officeDocument/2006/relationships" r:blip="">
          <dgm:adjLst/>
        </dgm:shape>
        <dgm:presOf/>
        <dgm:constrLst/>
        <dgm:forEach name="Name112" ref="accentRepeat"/>
      </dgm:layoutNode>
    </dgm:forEach>
    <dgm:forEach name="Name113" axis="ch" ptType="node" st="16" cnt="1">
      <dgm:layoutNode name="text_16">
        <dgm:alg type="sp"/>
        <dgm:shape xmlns:r="http://schemas.openxmlformats.org/officeDocument/2006/relationships" r:blip="">
          <dgm:adjLst/>
        </dgm:shape>
        <dgm:presOf/>
        <dgm:constrLst/>
        <dgm:forEach name="Name114" ref="textRepeat"/>
      </dgm:layoutNode>
      <dgm:layoutNode name="text_accent_16">
        <dgm:alg type="sp"/>
        <dgm:shape xmlns:r="http://schemas.openxmlformats.org/officeDocument/2006/relationships" r:blip="">
          <dgm:adjLst/>
        </dgm:shape>
        <dgm:presOf/>
        <dgm:constrLst/>
        <dgm:forEach name="Name115" ref="accentRepeat"/>
      </dgm:layoutNode>
    </dgm:forEach>
    <dgm:forEach name="Name116" axis="ch" ptType="sibTrans" hideLastTrans="0" st="16" cnt="1">
      <dgm:layoutNode name="image_16">
        <dgm:alg type="sp"/>
        <dgm:shape xmlns:r="http://schemas.openxmlformats.org/officeDocument/2006/relationships" r:blip="">
          <dgm:adjLst/>
        </dgm:shape>
        <dgm:presOf/>
        <dgm:constrLst/>
        <dgm:forEach name="Name117" ref="imageRepeat"/>
      </dgm:layoutNode>
      <dgm:layoutNode name="image_accent_16">
        <dgm:alg type="sp"/>
        <dgm:shape xmlns:r="http://schemas.openxmlformats.org/officeDocument/2006/relationships" r:blip="">
          <dgm:adjLst/>
        </dgm:shape>
        <dgm:presOf/>
        <dgm:constrLst/>
        <dgm:forEach name="Name118" ref="accentRepeat"/>
      </dgm:layoutNode>
    </dgm:forEach>
    <dgm:forEach name="Name119" axis="ch" ptType="node" st="17" cnt="1">
      <dgm:layoutNode name="text_17">
        <dgm:alg type="sp"/>
        <dgm:shape xmlns:r="http://schemas.openxmlformats.org/officeDocument/2006/relationships" r:blip="">
          <dgm:adjLst/>
        </dgm:shape>
        <dgm:presOf/>
        <dgm:constrLst/>
        <dgm:forEach name="Name120" ref="textRepeat"/>
      </dgm:layoutNode>
      <dgm:layoutNode name="text_accent_17">
        <dgm:alg type="sp"/>
        <dgm:shape xmlns:r="http://schemas.openxmlformats.org/officeDocument/2006/relationships" r:blip="">
          <dgm:adjLst/>
        </dgm:shape>
        <dgm:presOf/>
        <dgm:constrLst/>
        <dgm:forEach name="Name121" ref="accentRepeat"/>
      </dgm:layoutNode>
    </dgm:forEach>
    <dgm:forEach name="Name122" axis="ch" ptType="sibTrans" hideLastTrans="0" st="17" cnt="1">
      <dgm:layoutNode name="image_17">
        <dgm:alg type="sp"/>
        <dgm:shape xmlns:r="http://schemas.openxmlformats.org/officeDocument/2006/relationships" r:blip="">
          <dgm:adjLst/>
        </dgm:shape>
        <dgm:presOf/>
        <dgm:constrLst/>
        <dgm:forEach name="Name123" ref="imageRepeat"/>
      </dgm:layoutNode>
      <dgm:layoutNode name="image_accent_17">
        <dgm:alg type="sp"/>
        <dgm:shape xmlns:r="http://schemas.openxmlformats.org/officeDocument/2006/relationships" r:blip="">
          <dgm:adjLst/>
        </dgm:shape>
        <dgm:presOf/>
        <dgm:constrLst/>
        <dgm:forEach name="Name124" ref="accentRepeat"/>
      </dgm:layoutNode>
    </dgm:forEach>
    <dgm:forEach name="Name125" axis="ch" ptType="node" st="18" cnt="1">
      <dgm:layoutNode name="text_18">
        <dgm:alg type="sp"/>
        <dgm:shape xmlns:r="http://schemas.openxmlformats.org/officeDocument/2006/relationships" r:blip="">
          <dgm:adjLst/>
        </dgm:shape>
        <dgm:presOf/>
        <dgm:constrLst/>
        <dgm:forEach name="Name126" ref="textRepeat"/>
      </dgm:layoutNode>
      <dgm:layoutNode name="text_accent_18">
        <dgm:alg type="sp"/>
        <dgm:shape xmlns:r="http://schemas.openxmlformats.org/officeDocument/2006/relationships" r:blip="">
          <dgm:adjLst/>
        </dgm:shape>
        <dgm:presOf/>
        <dgm:constrLst/>
        <dgm:forEach name="Name127" ref="accentRepeat"/>
      </dgm:layoutNode>
    </dgm:forEach>
    <dgm:forEach name="Name128" axis="ch" ptType="sibTrans" hideLastTrans="0" st="18" cnt="1">
      <dgm:layoutNode name="image_18">
        <dgm:alg type="sp"/>
        <dgm:shape xmlns:r="http://schemas.openxmlformats.org/officeDocument/2006/relationships" r:blip="">
          <dgm:adjLst/>
        </dgm:shape>
        <dgm:presOf/>
        <dgm:constrLst/>
        <dgm:forEach name="Name129" ref="imageRepeat"/>
      </dgm:layoutNode>
      <dgm:layoutNode name="image_accent_18">
        <dgm:alg type="sp"/>
        <dgm:shape xmlns:r="http://schemas.openxmlformats.org/officeDocument/2006/relationships" r:blip="">
          <dgm:adjLst/>
        </dgm:shape>
        <dgm:presOf/>
        <dgm:constrLst/>
        <dgm:forEach name="Name130" ref="accentRepeat"/>
      </dgm:layoutNode>
    </dgm:forEach>
    <dgm:forEach name="Name131" axis="ch" ptType="node" st="19" cnt="1">
      <dgm:layoutNode name="text_19">
        <dgm:alg type="sp"/>
        <dgm:shape xmlns:r="http://schemas.openxmlformats.org/officeDocument/2006/relationships" r:blip="">
          <dgm:adjLst/>
        </dgm:shape>
        <dgm:presOf/>
        <dgm:constrLst/>
        <dgm:forEach name="Name132" ref="textRepeat"/>
      </dgm:layoutNode>
      <dgm:layoutNode name="text_accent_19">
        <dgm:alg type="sp"/>
        <dgm:shape xmlns:r="http://schemas.openxmlformats.org/officeDocument/2006/relationships" r:blip="">
          <dgm:adjLst/>
        </dgm:shape>
        <dgm:presOf/>
        <dgm:constrLst/>
        <dgm:forEach name="Name133" ref="accentRepeat"/>
      </dgm:layoutNode>
    </dgm:forEach>
    <dgm:forEach name="Name134" axis="ch" ptType="sibTrans" hideLastTrans="0" st="19" cnt="1">
      <dgm:layoutNode name="image_19">
        <dgm:alg type="sp"/>
        <dgm:shape xmlns:r="http://schemas.openxmlformats.org/officeDocument/2006/relationships" r:blip="">
          <dgm:adjLst/>
        </dgm:shape>
        <dgm:presOf/>
        <dgm:constrLst/>
        <dgm:forEach name="Name135" ref="imageRepeat"/>
      </dgm:layoutNode>
      <dgm:layoutNode name="image_accent_19">
        <dgm:alg type="sp"/>
        <dgm:shape xmlns:r="http://schemas.openxmlformats.org/officeDocument/2006/relationships" r:blip="">
          <dgm:adjLst/>
        </dgm:shape>
        <dgm:presOf/>
        <dgm:constrLst/>
        <dgm:forEach name="Name136" ref="accentRepeat"/>
      </dgm:layoutNode>
    </dgm:forEach>
    <dgm:forEach name="Name137" axis="ch" ptType="node" st="20" cnt="1">
      <dgm:layoutNode name="text_20">
        <dgm:alg type="sp"/>
        <dgm:shape xmlns:r="http://schemas.openxmlformats.org/officeDocument/2006/relationships" r:blip="">
          <dgm:adjLst/>
        </dgm:shape>
        <dgm:presOf/>
        <dgm:constrLst/>
        <dgm:forEach name="Name138" ref="textRepeat"/>
      </dgm:layoutNode>
      <dgm:layoutNode name="text_accent_20">
        <dgm:alg type="sp"/>
        <dgm:shape xmlns:r="http://schemas.openxmlformats.org/officeDocument/2006/relationships" r:blip="">
          <dgm:adjLst/>
        </dgm:shape>
        <dgm:presOf/>
        <dgm:constrLst/>
        <dgm:forEach name="Name139" ref="accentRepeat"/>
      </dgm:layoutNode>
    </dgm:forEach>
    <dgm:forEach name="Name140" axis="ch" ptType="sibTrans" hideLastTrans="0" st="20" cnt="1">
      <dgm:layoutNode name="image_20">
        <dgm:alg type="sp"/>
        <dgm:shape xmlns:r="http://schemas.openxmlformats.org/officeDocument/2006/relationships" r:blip="">
          <dgm:adjLst/>
        </dgm:shape>
        <dgm:presOf/>
        <dgm:constrLst/>
        <dgm:forEach name="Name141" ref="imageRepeat"/>
      </dgm:layoutNode>
      <dgm:layoutNode name="image_accent_20">
        <dgm:alg type="sp"/>
        <dgm:shape xmlns:r="http://schemas.openxmlformats.org/officeDocument/2006/relationships" r:blip="">
          <dgm:adjLst/>
        </dgm:shape>
        <dgm:presOf/>
        <dgm:constrLst/>
        <dgm:forEach name="Name142" ref="accentRepeat"/>
      </dgm:layoutNode>
    </dgm:forEach>
    <dgm:forEach name="Name143" axis="ch" ptType="node" st="21" cnt="1">
      <dgm:layoutNode name="text_21">
        <dgm:alg type="sp"/>
        <dgm:shape xmlns:r="http://schemas.openxmlformats.org/officeDocument/2006/relationships" r:blip="">
          <dgm:adjLst/>
        </dgm:shape>
        <dgm:presOf/>
        <dgm:constrLst/>
        <dgm:forEach name="Name144" ref="textRepeat"/>
      </dgm:layoutNode>
      <dgm:layoutNode name="text_accent_21">
        <dgm:alg type="sp"/>
        <dgm:shape xmlns:r="http://schemas.openxmlformats.org/officeDocument/2006/relationships" r:blip="">
          <dgm:adjLst/>
        </dgm:shape>
        <dgm:presOf/>
        <dgm:constrLst/>
        <dgm:forEach name="Name145" ref="accentRepeat"/>
      </dgm:layoutNode>
    </dgm:forEach>
    <dgm:forEach name="Name146" axis="ch" ptType="sibTrans" hideLastTrans="0" st="21" cnt="1">
      <dgm:layoutNode name="image_21">
        <dgm:alg type="sp"/>
        <dgm:shape xmlns:r="http://schemas.openxmlformats.org/officeDocument/2006/relationships" r:blip="">
          <dgm:adjLst/>
        </dgm:shape>
        <dgm:presOf/>
        <dgm:constrLst/>
        <dgm:forEach name="Name147" ref="imageRepeat"/>
      </dgm:layoutNode>
      <dgm:layoutNode name="image_accent_21">
        <dgm:alg type="sp"/>
        <dgm:shape xmlns:r="http://schemas.openxmlformats.org/officeDocument/2006/relationships" r:blip="">
          <dgm:adjLst/>
        </dgm:shape>
        <dgm:presOf/>
        <dgm:constrLst/>
        <dgm:forEach name="Name148"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329676-9C87-4D7C-944A-0DD307B2C7B1}" type="datetimeFigureOut">
              <a:rPr lang="en-US" smtClean="0"/>
              <a:t>6/17/2016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96363B-7B8B-4E86-9185-97E5B0480ABF}" type="slidenum">
              <a:rPr lang="en-US" smtClean="0"/>
              <a:t>‹#›</a:t>
            </a:fld>
            <a:endParaRPr lang="en-US"/>
          </a:p>
        </p:txBody>
      </p:sp>
    </p:spTree>
    <p:extLst>
      <p:ext uri="{BB962C8B-B14F-4D97-AF65-F5344CB8AC3E}">
        <p14:creationId xmlns:p14="http://schemas.microsoft.com/office/powerpoint/2010/main" val="1339296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7238EB-1332-402A-89CC-5E06E40D1C9E}" type="datetimeFigureOut">
              <a:rPr lang="en-US" smtClean="0"/>
              <a:pPr/>
              <a:t>6/17/2016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8C02BD-617F-443A-9DC6-BE620467D6B3}" type="slidenum">
              <a:rPr lang="en-US" smtClean="0"/>
              <a:pPr/>
              <a:t>‹#›</a:t>
            </a:fld>
            <a:endParaRPr lang="en-US"/>
          </a:p>
        </p:txBody>
      </p:sp>
    </p:spTree>
    <p:extLst>
      <p:ext uri="{BB962C8B-B14F-4D97-AF65-F5344CB8AC3E}">
        <p14:creationId xmlns:p14="http://schemas.microsoft.com/office/powerpoint/2010/main" val="627377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template is in widescreen format and demonstrates how transitions,</a:t>
            </a:r>
            <a:r>
              <a:rPr lang="en-US" baseline="0" dirty="0" smtClean="0"/>
              <a:t> animations, and multimedia choreography can be used to enrich a presentation.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FE8C02BD-617F-443A-9DC6-BE620467D6B3}" type="slidenum">
              <a:rPr lang="en-US" smtClean="0"/>
              <a:pPr/>
              <a:t>1</a:t>
            </a:fld>
            <a:endParaRPr lang="en-US"/>
          </a:p>
        </p:txBody>
      </p:sp>
    </p:spTree>
    <p:extLst>
      <p:ext uri="{BB962C8B-B14F-4D97-AF65-F5344CB8AC3E}">
        <p14:creationId xmlns:p14="http://schemas.microsoft.com/office/powerpoint/2010/main" val="1184333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slide can be used as a background before the presentation begins. </a:t>
            </a:r>
            <a:endParaRPr lang="en-US" dirty="0"/>
          </a:p>
        </p:txBody>
      </p:sp>
      <p:sp>
        <p:nvSpPr>
          <p:cNvPr id="4" name="Slide Number Placeholder 3"/>
          <p:cNvSpPr>
            <a:spLocks noGrp="1"/>
          </p:cNvSpPr>
          <p:nvPr>
            <p:ph type="sldNum" sz="quarter" idx="10"/>
          </p:nvPr>
        </p:nvSpPr>
        <p:spPr/>
        <p:txBody>
          <a:bodyPr/>
          <a:lstStyle/>
          <a:p>
            <a:fld id="{FE8C02BD-617F-443A-9DC6-BE620467D6B3}" type="slidenum">
              <a:rPr lang="en-US" smtClean="0"/>
              <a:pPr/>
              <a:t>2</a:t>
            </a:fld>
            <a:endParaRPr lang="en-US"/>
          </a:p>
        </p:txBody>
      </p:sp>
    </p:spTree>
    <p:extLst>
      <p:ext uri="{BB962C8B-B14F-4D97-AF65-F5344CB8AC3E}">
        <p14:creationId xmlns:p14="http://schemas.microsoft.com/office/powerpoint/2010/main" val="4111197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C02BD-617F-443A-9DC6-BE620467D6B3}" type="slidenum">
              <a:rPr lang="en-US" smtClean="0"/>
              <a:pPr/>
              <a:t>3</a:t>
            </a:fld>
            <a:endParaRPr lang="en-US"/>
          </a:p>
        </p:txBody>
      </p:sp>
    </p:spTree>
    <p:extLst>
      <p:ext uri="{BB962C8B-B14F-4D97-AF65-F5344CB8AC3E}">
        <p14:creationId xmlns:p14="http://schemas.microsoft.com/office/powerpoint/2010/main" val="2437109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C02BD-617F-443A-9DC6-BE620467D6B3}" type="slidenum">
              <a:rPr lang="en-US" smtClean="0"/>
              <a:pPr/>
              <a:t>7</a:t>
            </a:fld>
            <a:endParaRPr lang="en-US"/>
          </a:p>
        </p:txBody>
      </p:sp>
    </p:spTree>
    <p:extLst>
      <p:ext uri="{BB962C8B-B14F-4D97-AF65-F5344CB8AC3E}">
        <p14:creationId xmlns:p14="http://schemas.microsoft.com/office/powerpoint/2010/main" val="1194043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C02BD-617F-443A-9DC6-BE620467D6B3}" type="slidenum">
              <a:rPr lang="en-US" smtClean="0"/>
              <a:pPr/>
              <a:t>8</a:t>
            </a:fld>
            <a:endParaRPr lang="en-US"/>
          </a:p>
        </p:txBody>
      </p:sp>
    </p:spTree>
    <p:extLst>
      <p:ext uri="{BB962C8B-B14F-4D97-AF65-F5344CB8AC3E}">
        <p14:creationId xmlns:p14="http://schemas.microsoft.com/office/powerpoint/2010/main" val="2193822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C02BD-617F-443A-9DC6-BE620467D6B3}" type="slidenum">
              <a:rPr lang="en-US" smtClean="0"/>
              <a:pPr/>
              <a:t>9</a:t>
            </a:fld>
            <a:endParaRPr lang="en-US"/>
          </a:p>
        </p:txBody>
      </p:sp>
    </p:spTree>
    <p:extLst>
      <p:ext uri="{BB962C8B-B14F-4D97-AF65-F5344CB8AC3E}">
        <p14:creationId xmlns:p14="http://schemas.microsoft.com/office/powerpoint/2010/main" val="4006622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8C02BD-617F-443A-9DC6-BE620467D6B3}" type="slidenum">
              <a:rPr lang="en-US" smtClean="0"/>
              <a:pPr/>
              <a:t>10</a:t>
            </a:fld>
            <a:endParaRPr lang="en-US"/>
          </a:p>
        </p:txBody>
      </p:sp>
    </p:spTree>
    <p:extLst>
      <p:ext uri="{BB962C8B-B14F-4D97-AF65-F5344CB8AC3E}">
        <p14:creationId xmlns:p14="http://schemas.microsoft.com/office/powerpoint/2010/main" val="3405071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F40DFA-B482-4AD0-A536-856EB395CEAD}" type="slidenum">
              <a:rPr lang="en-US" smtClean="0"/>
              <a:pPr/>
              <a:t>17</a:t>
            </a:fld>
            <a:endParaRPr lang="en-US"/>
          </a:p>
        </p:txBody>
      </p:sp>
    </p:spTree>
    <p:extLst>
      <p:ext uri="{BB962C8B-B14F-4D97-AF65-F5344CB8AC3E}">
        <p14:creationId xmlns:p14="http://schemas.microsoft.com/office/powerpoint/2010/main" val="3384767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8" y="503238"/>
            <a:ext cx="4184650" cy="2354262"/>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90000"/>
              </a:lnSpc>
              <a:spcBef>
                <a:spcPts val="0"/>
              </a:spcBef>
              <a:spcAft>
                <a:spcPts val="600"/>
              </a:spcAft>
              <a:buClrTx/>
              <a:buSzTx/>
              <a:buFontTx/>
              <a:buNone/>
              <a:tabLst/>
              <a:defRPr/>
            </a:pPr>
            <a:endParaRPr lang="en-US" sz="1400" baseline="0" dirty="0" smtClean="0"/>
          </a:p>
        </p:txBody>
      </p:sp>
    </p:spTree>
    <p:extLst>
      <p:ext uri="{BB962C8B-B14F-4D97-AF65-F5344CB8AC3E}">
        <p14:creationId xmlns:p14="http://schemas.microsoft.com/office/powerpoint/2010/main" val="8741163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817505-E79A-4CE3-955B-46529E59C72C}" type="datetimeFigureOut">
              <a:rPr lang="en-US" smtClean="0"/>
              <a:pPr/>
              <a:t>6/17/2016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284DC-B054-45EA-B030-034005E6E510}" type="slidenum">
              <a:rPr lang="en-US" smtClean="0"/>
              <a:pPr/>
              <a:t>‹#›</a:t>
            </a:fld>
            <a:endParaRPr lang="en-US"/>
          </a:p>
        </p:txBody>
      </p:sp>
      <p:pic>
        <p:nvPicPr>
          <p:cNvPr id="7" name="Waves.mp4">
            <a:hlinkClick r:id="" action="ppaction://media"/>
          </p:cNvPr>
          <p:cNvPicPr>
            <a:picLocks/>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1"/>
            <a:ext cx="9144000" cy="5143499"/>
          </a:xfrm>
          <a:prstGeom prst="rect">
            <a:avLst/>
          </a:prstGeom>
        </p:spPr>
      </p:pic>
      <p:sp>
        <p:nvSpPr>
          <p:cNvPr id="8" name="Rectangle 7"/>
          <p:cNvSpPr/>
          <p:nvPr userDrawn="1"/>
        </p:nvSpPr>
        <p:spPr>
          <a:xfrm>
            <a:off x="3886200" y="0"/>
            <a:ext cx="4114800" cy="5143500"/>
          </a:xfrm>
          <a:prstGeom prst="rect">
            <a:avLst/>
          </a:prstGeom>
          <a:solidFill>
            <a:schemeClr val="tx2">
              <a:lumMod val="50000"/>
            </a:schemeClr>
          </a:solidFill>
          <a:ln w="38100">
            <a:noFill/>
          </a:ln>
          <a:effectLst>
            <a:outerShdw blurRad="901700" dir="27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164445" y="375389"/>
            <a:ext cx="2255157" cy="15064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GettyImages_200300145-001.jpg"/>
          <p:cNvPicPr>
            <a:picLocks noChangeAspect="1"/>
          </p:cNvPicPr>
          <p:nvPr userDrawn="1"/>
        </p:nvPicPr>
        <p:blipFill>
          <a:blip r:embed="rId6"/>
          <a:srcRect/>
          <a:stretch>
            <a:fillRect/>
          </a:stretch>
        </p:blipFill>
        <p:spPr>
          <a:xfrm>
            <a:off x="7029114" y="375389"/>
            <a:ext cx="2231136" cy="15015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02019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506" fill="hold"/>
                                        <p:tgtEl>
                                          <p:spTgt spid="7"/>
                                        </p:tgtEl>
                                      </p:cBhvr>
                                    </p:cmd>
                                  </p:childTnLst>
                                </p:cTn>
                              </p:par>
                              <p:par>
                                <p:cTn id="7" presetID="2" presetClass="entr" presetSubtype="8" fill="hold" grpId="0" nodeType="withEffect">
                                  <p:stCondLst>
                                    <p:cond delay="100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repeatCount="indefinite" fill="hold" display="0">
                  <p:stCondLst>
                    <p:cond delay="indefinite"/>
                  </p:stCondLst>
                </p:cTn>
                <p:tgtEl>
                  <p:spTgt spid="7"/>
                </p:tgtEl>
              </p:cMediaNode>
            </p:video>
          </p:childTnLst>
        </p:cTn>
      </p:par>
    </p:tnLst>
    <p:bldLst>
      <p:bldP spid="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817505-E79A-4CE3-955B-46529E59C72C}" type="datetimeFigureOut">
              <a:rPr lang="en-US" smtClean="0"/>
              <a:pPr/>
              <a:t>6/17/2016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284DC-B054-45EA-B030-034005E6E510}" type="slidenum">
              <a:rPr lang="en-US" smtClean="0"/>
              <a:pPr/>
              <a:t>‹#›</a:t>
            </a:fld>
            <a:endParaRPr lang="en-US"/>
          </a:p>
        </p:txBody>
      </p:sp>
    </p:spTree>
    <p:extLst>
      <p:ext uri="{BB962C8B-B14F-4D97-AF65-F5344CB8AC3E}">
        <p14:creationId xmlns:p14="http://schemas.microsoft.com/office/powerpoint/2010/main" val="2949498235"/>
      </p:ext>
    </p:extLst>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817505-E79A-4CE3-955B-46529E59C72C}" type="datetimeFigureOut">
              <a:rPr lang="en-US" smtClean="0"/>
              <a:pPr/>
              <a:t>6/17/2016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284DC-B054-45EA-B030-034005E6E510}" type="slidenum">
              <a:rPr lang="en-US" smtClean="0"/>
              <a:pPr/>
              <a:t>‹#›</a:t>
            </a:fld>
            <a:endParaRPr lang="en-US"/>
          </a:p>
        </p:txBody>
      </p:sp>
    </p:spTree>
    <p:extLst>
      <p:ext uri="{BB962C8B-B14F-4D97-AF65-F5344CB8AC3E}">
        <p14:creationId xmlns:p14="http://schemas.microsoft.com/office/powerpoint/2010/main" val="1427941222"/>
      </p:ext>
    </p:extLst>
  </p:cSld>
  <p:clrMapOvr>
    <a:masterClrMapping/>
  </p:clrMapOvr>
  <p:transition spd="slow">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12" name="Waves.mp4">
            <a:hlinkClick r:id="" action="ppaction://media"/>
          </p:cNvPr>
          <p:cNvPicPr>
            <a:picLocks/>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1"/>
            <a:ext cx="9144000" cy="5143499"/>
          </a:xfrm>
          <a:prstGeom prst="rect">
            <a:avLst/>
          </a:prstGeom>
        </p:spPr>
      </p:pic>
      <p:sp>
        <p:nvSpPr>
          <p:cNvPr id="8" name="Rectangle 7"/>
          <p:cNvSpPr/>
          <p:nvPr userDrawn="1"/>
        </p:nvSpPr>
        <p:spPr>
          <a:xfrm>
            <a:off x="-228600" y="1943100"/>
            <a:ext cx="9601200" cy="971550"/>
          </a:xfrm>
          <a:prstGeom prst="rect">
            <a:avLst/>
          </a:prstGeom>
          <a:solidFill>
            <a:schemeClr val="tx2">
              <a:lumMod val="50000"/>
            </a:schemeClr>
          </a:solidFill>
          <a:ln w="12700">
            <a:solidFill>
              <a:schemeClr val="bg1"/>
            </a:solidFill>
          </a:ln>
          <a:effectLst>
            <a:outerShdw blurRad="5207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6913251" y="2305878"/>
            <a:ext cx="1523181" cy="1123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GettyImages_200300145-001.jpg"/>
          <p:cNvPicPr>
            <a:picLocks noChangeAspect="1"/>
          </p:cNvPicPr>
          <p:nvPr userDrawn="1"/>
        </p:nvPicPr>
        <p:blipFill>
          <a:blip r:embed="rId6"/>
          <a:srcRect/>
          <a:stretch>
            <a:fillRect/>
          </a:stretch>
        </p:blipFill>
        <p:spPr>
          <a:xfrm>
            <a:off x="5218045" y="2295939"/>
            <a:ext cx="1500808" cy="11064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hasCustomPrompt="1"/>
          </p:nvPr>
        </p:nvSpPr>
        <p:spPr>
          <a:xfrm>
            <a:off x="291832" y="2197164"/>
            <a:ext cx="4837113" cy="510778"/>
          </a:xfrm>
        </p:spPr>
        <p:txBody>
          <a:bodyPr anchor="t">
            <a:noAutofit/>
          </a:bodyPr>
          <a:lstStyle>
            <a:lvl1pPr algn="l">
              <a:defRPr lang="en-US" sz="2500" b="1" kern="1200" cap="small" baseline="0" dirty="0">
                <a:solidFill>
                  <a:schemeClr val="bg1"/>
                </a:solidFill>
                <a:effectLst>
                  <a:reflection blurRad="6350" stA="55000" endA="300" endPos="45500" dir="5400000" sy="-100000" algn="bl" rotWithShape="0"/>
                </a:effectLst>
                <a:latin typeface="Constantia" pitchFamily="18" charset="0"/>
                <a:ea typeface="+mj-ea"/>
                <a:cs typeface="+mj-cs"/>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0C817505-E79A-4CE3-955B-46529E59C72C}" type="datetimeFigureOut">
              <a:rPr lang="en-US" smtClean="0"/>
              <a:pPr/>
              <a:t>6/17/2016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284DC-B054-45EA-B030-034005E6E510}" type="slidenum">
              <a:rPr lang="en-US" smtClean="0"/>
              <a:pPr/>
              <a:t>‹#›</a:t>
            </a:fld>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506" fill="hold"/>
                                        <p:tgtEl>
                                          <p:spTgt spid="12"/>
                                        </p:tgtEl>
                                      </p:cBhvr>
                                    </p:cmd>
                                  </p:childTnLst>
                                </p:cTn>
                              </p:par>
                              <p:par>
                                <p:cTn id="7" presetID="10" presetClass="entr" presetSubtype="0" fill="hold" grpId="0" nodeType="withEffect">
                                  <p:stCondLst>
                                    <p:cond delay="100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1000"/>
                                        <p:tgtEl>
                                          <p:spTgt spid="8"/>
                                        </p:tgtEl>
                                      </p:cBhvr>
                                    </p:animEffect>
                                  </p:childTnLst>
                                </p:cTn>
                              </p:par>
                              <p:par>
                                <p:cTn id="10" presetID="53" presetClass="entr" presetSubtype="0" fill="hold" nodeType="withEffect">
                                  <p:stCondLst>
                                    <p:cond delay="2000"/>
                                  </p:stCondLst>
                                  <p:childTnLst>
                                    <p:set>
                                      <p:cBhvr>
                                        <p:cTn id="11" dur="1" fill="hold">
                                          <p:stCondLst>
                                            <p:cond delay="0"/>
                                          </p:stCondLst>
                                        </p:cTn>
                                        <p:tgtEl>
                                          <p:spTgt spid="9"/>
                                        </p:tgtEl>
                                        <p:attrNameLst>
                                          <p:attrName>style.visibility</p:attrName>
                                        </p:attrNameLst>
                                      </p:cBhvr>
                                      <p:to>
                                        <p:strVal val="visible"/>
                                      </p:to>
                                    </p:set>
                                    <p:anim calcmode="lin" valueType="num">
                                      <p:cBhvr>
                                        <p:cTn id="12" dur="2000" fill="hold"/>
                                        <p:tgtEl>
                                          <p:spTgt spid="9"/>
                                        </p:tgtEl>
                                        <p:attrNameLst>
                                          <p:attrName>ppt_w</p:attrName>
                                        </p:attrNameLst>
                                      </p:cBhvr>
                                      <p:tavLst>
                                        <p:tav tm="0">
                                          <p:val>
                                            <p:fltVal val="0"/>
                                          </p:val>
                                        </p:tav>
                                        <p:tav tm="100000">
                                          <p:val>
                                            <p:strVal val="#ppt_w"/>
                                          </p:val>
                                        </p:tav>
                                      </p:tavLst>
                                    </p:anim>
                                    <p:anim calcmode="lin" valueType="num">
                                      <p:cBhvr>
                                        <p:cTn id="13" dur="2000" fill="hold"/>
                                        <p:tgtEl>
                                          <p:spTgt spid="9"/>
                                        </p:tgtEl>
                                        <p:attrNameLst>
                                          <p:attrName>ppt_h</p:attrName>
                                        </p:attrNameLst>
                                      </p:cBhvr>
                                      <p:tavLst>
                                        <p:tav tm="0">
                                          <p:val>
                                            <p:fltVal val="0"/>
                                          </p:val>
                                        </p:tav>
                                        <p:tav tm="100000">
                                          <p:val>
                                            <p:strVal val="#ppt_h"/>
                                          </p:val>
                                        </p:tav>
                                      </p:tavLst>
                                    </p:anim>
                                    <p:animEffect transition="in" filter="fade">
                                      <p:cBhvr>
                                        <p:cTn id="14" dur="2000"/>
                                        <p:tgtEl>
                                          <p:spTgt spid="9"/>
                                        </p:tgtEl>
                                      </p:cBhvr>
                                    </p:animEffect>
                                  </p:childTnLst>
                                </p:cTn>
                              </p:par>
                              <p:par>
                                <p:cTn id="15" presetID="53" presetClass="entr" presetSubtype="0" fill="hold" nodeType="withEffect">
                                  <p:stCondLst>
                                    <p:cond delay="2000"/>
                                  </p:stCondLst>
                                  <p:childTnLst>
                                    <p:set>
                                      <p:cBhvr>
                                        <p:cTn id="16" dur="1" fill="hold">
                                          <p:stCondLst>
                                            <p:cond delay="0"/>
                                          </p:stCondLst>
                                        </p:cTn>
                                        <p:tgtEl>
                                          <p:spTgt spid="10">
                                            <p:bg/>
                                          </p:spTgt>
                                        </p:tgtEl>
                                        <p:attrNameLst>
                                          <p:attrName>style.visibility</p:attrName>
                                        </p:attrNameLst>
                                      </p:cBhvr>
                                      <p:to>
                                        <p:strVal val="visible"/>
                                      </p:to>
                                    </p:set>
                                    <p:anim calcmode="lin" valueType="num">
                                      <p:cBhvr>
                                        <p:cTn id="17" dur="2000" fill="hold"/>
                                        <p:tgtEl>
                                          <p:spTgt spid="10">
                                            <p:bg/>
                                          </p:spTgt>
                                        </p:tgtEl>
                                        <p:attrNameLst>
                                          <p:attrName>ppt_w</p:attrName>
                                        </p:attrNameLst>
                                      </p:cBhvr>
                                      <p:tavLst>
                                        <p:tav tm="0">
                                          <p:val>
                                            <p:fltVal val="0"/>
                                          </p:val>
                                        </p:tav>
                                        <p:tav tm="100000">
                                          <p:val>
                                            <p:strVal val="#ppt_w"/>
                                          </p:val>
                                        </p:tav>
                                      </p:tavLst>
                                    </p:anim>
                                    <p:anim calcmode="lin" valueType="num">
                                      <p:cBhvr>
                                        <p:cTn id="18" dur="2000" fill="hold"/>
                                        <p:tgtEl>
                                          <p:spTgt spid="10">
                                            <p:bg/>
                                          </p:spTgt>
                                        </p:tgtEl>
                                        <p:attrNameLst>
                                          <p:attrName>ppt_h</p:attrName>
                                        </p:attrNameLst>
                                      </p:cBhvr>
                                      <p:tavLst>
                                        <p:tav tm="0">
                                          <p:val>
                                            <p:fltVal val="0"/>
                                          </p:val>
                                        </p:tav>
                                        <p:tav tm="100000">
                                          <p:val>
                                            <p:strVal val="#ppt_h"/>
                                          </p:val>
                                        </p:tav>
                                      </p:tavLst>
                                    </p:anim>
                                    <p:animEffect transition="in" filter="fade">
                                      <p:cBhvr>
                                        <p:cTn id="19" dur="2000"/>
                                        <p:tgtEl>
                                          <p:spTgt spid="10">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0" repeatCount="indefinite" fill="hold" display="0">
                  <p:stCondLst>
                    <p:cond delay="indefinite"/>
                  </p:stCondLst>
                </p:cTn>
                <p:tgtEl>
                  <p:spTgt spid="12"/>
                </p:tgtEl>
              </p:cMediaNode>
            </p:video>
          </p:childTnLst>
        </p:cTn>
      </p:par>
    </p:tnLst>
    <p:bldLst>
      <p:bldP spid="8"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817505-E79A-4CE3-955B-46529E59C72C}" type="datetimeFigureOut">
              <a:rPr lang="en-US" smtClean="0"/>
              <a:pPr/>
              <a:t>6/17/2016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284DC-B054-45EA-B030-034005E6E510}" type="slidenum">
              <a:rPr lang="en-US" smtClean="0"/>
              <a:pPr/>
              <a:t>‹#›</a:t>
            </a:fld>
            <a:endParaRPr lang="en-US"/>
          </a:p>
        </p:txBody>
      </p:sp>
    </p:spTree>
    <p:extLst>
      <p:ext uri="{BB962C8B-B14F-4D97-AF65-F5344CB8AC3E}">
        <p14:creationId xmlns:p14="http://schemas.microsoft.com/office/powerpoint/2010/main" val="22759333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817505-E79A-4CE3-955B-46529E59C72C}" type="datetimeFigureOut">
              <a:rPr lang="en-US" smtClean="0"/>
              <a:pPr/>
              <a:t>6/17/2016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8284DC-B054-45EA-B030-034005E6E510}" type="slidenum">
              <a:rPr lang="en-US" smtClean="0"/>
              <a:pPr/>
              <a:t>‹#›</a:t>
            </a:fld>
            <a:endParaRPr lang="en-US"/>
          </a:p>
        </p:txBody>
      </p:sp>
    </p:spTree>
    <p:extLst>
      <p:ext uri="{BB962C8B-B14F-4D97-AF65-F5344CB8AC3E}">
        <p14:creationId xmlns:p14="http://schemas.microsoft.com/office/powerpoint/2010/main" val="17989526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817505-E79A-4CE3-955B-46529E59C72C}" type="datetimeFigureOut">
              <a:rPr lang="en-US" smtClean="0"/>
              <a:pPr/>
              <a:t>6/17/2016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284DC-B054-45EA-B030-034005E6E510}" type="slidenum">
              <a:rPr lang="en-US" smtClean="0"/>
              <a:pPr/>
              <a:t>‹#›</a:t>
            </a:fld>
            <a:endParaRPr lang="en-US"/>
          </a:p>
        </p:txBody>
      </p:sp>
    </p:spTree>
    <p:extLst>
      <p:ext uri="{BB962C8B-B14F-4D97-AF65-F5344CB8AC3E}">
        <p14:creationId xmlns:p14="http://schemas.microsoft.com/office/powerpoint/2010/main" val="1034301619"/>
      </p:ext>
    </p:extLst>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817505-E79A-4CE3-955B-46529E59C72C}" type="datetimeFigureOut">
              <a:rPr lang="en-US" smtClean="0"/>
              <a:pPr/>
              <a:t>6/17/2016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8284DC-B054-45EA-B030-034005E6E510}" type="slidenum">
              <a:rPr lang="en-US" smtClean="0"/>
              <a:pPr/>
              <a:t>‹#›</a:t>
            </a:fld>
            <a:endParaRPr lang="en-US"/>
          </a:p>
        </p:txBody>
      </p:sp>
    </p:spTree>
    <p:extLst>
      <p:ext uri="{BB962C8B-B14F-4D97-AF65-F5344CB8AC3E}">
        <p14:creationId xmlns:p14="http://schemas.microsoft.com/office/powerpoint/2010/main" val="1417940929"/>
      </p:ext>
    </p:extLst>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817505-E79A-4CE3-955B-46529E59C72C}" type="datetimeFigureOut">
              <a:rPr lang="en-US" smtClean="0"/>
              <a:pPr/>
              <a:t>6/17/2016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8284DC-B054-45EA-B030-034005E6E510}" type="slidenum">
              <a:rPr lang="en-US" smtClean="0"/>
              <a:pPr/>
              <a:t>‹#›</a:t>
            </a:fld>
            <a:endParaRPr lang="en-US"/>
          </a:p>
        </p:txBody>
      </p:sp>
    </p:spTree>
    <p:extLst>
      <p:ext uri="{BB962C8B-B14F-4D97-AF65-F5344CB8AC3E}">
        <p14:creationId xmlns:p14="http://schemas.microsoft.com/office/powerpoint/2010/main" val="656067729"/>
      </p:ext>
    </p:extLst>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17505-E79A-4CE3-955B-46529E59C72C}" type="datetimeFigureOut">
              <a:rPr lang="en-US" smtClean="0"/>
              <a:pPr/>
              <a:t>6/17/2016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8284DC-B054-45EA-B030-034005E6E510}" type="slidenum">
              <a:rPr lang="en-US" smtClean="0"/>
              <a:pPr/>
              <a:t>‹#›</a:t>
            </a:fld>
            <a:endParaRPr lang="en-US"/>
          </a:p>
        </p:txBody>
      </p:sp>
    </p:spTree>
    <p:extLst>
      <p:ext uri="{BB962C8B-B14F-4D97-AF65-F5344CB8AC3E}">
        <p14:creationId xmlns:p14="http://schemas.microsoft.com/office/powerpoint/2010/main" val="1249128790"/>
      </p:ext>
    </p:extLst>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817505-E79A-4CE3-955B-46529E59C72C}" type="datetimeFigureOut">
              <a:rPr lang="en-US" smtClean="0"/>
              <a:pPr/>
              <a:t>6/17/2016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284DC-B054-45EA-B030-034005E6E510}" type="slidenum">
              <a:rPr lang="en-US" smtClean="0"/>
              <a:pPr/>
              <a:t>‹#›</a:t>
            </a:fld>
            <a:endParaRPr lang="en-US"/>
          </a:p>
        </p:txBody>
      </p:sp>
    </p:spTree>
    <p:extLst>
      <p:ext uri="{BB962C8B-B14F-4D97-AF65-F5344CB8AC3E}">
        <p14:creationId xmlns:p14="http://schemas.microsoft.com/office/powerpoint/2010/main" val="2730116199"/>
      </p:ext>
    </p:extLst>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817505-E79A-4CE3-955B-46529E59C72C}" type="datetimeFigureOut">
              <a:rPr lang="en-US" smtClean="0"/>
              <a:pPr/>
              <a:t>6/17/2016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8284DC-B054-45EA-B030-034005E6E510}" type="slidenum">
              <a:rPr lang="en-US" smtClean="0"/>
              <a:pPr/>
              <a:t>‹#›</a:t>
            </a:fld>
            <a:endParaRPr lang="en-US"/>
          </a:p>
        </p:txBody>
      </p:sp>
    </p:spTree>
    <p:extLst>
      <p:ext uri="{BB962C8B-B14F-4D97-AF65-F5344CB8AC3E}">
        <p14:creationId xmlns:p14="http://schemas.microsoft.com/office/powerpoint/2010/main" val="506574558"/>
      </p:ext>
    </p:extLst>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C817505-E79A-4CE3-955B-46529E59C72C}" type="datetimeFigureOut">
              <a:rPr lang="en-US" smtClean="0"/>
              <a:pPr/>
              <a:t>6/17/2016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D8284DC-B054-45EA-B030-034005E6E510}" type="slidenum">
              <a:rPr lang="en-US" smtClean="0"/>
              <a:pPr/>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651" r:id="rId12"/>
  </p:sldLayoutIdLst>
  <p:transition spd="slow">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5108864"/>
          </a:xfrm>
          <a:prstGeom prst="rect">
            <a:avLst/>
          </a:prstGeom>
          <a:solidFill>
            <a:schemeClr val="bg1"/>
          </a:solidFill>
        </p:spPr>
        <p:txBody>
          <a:bodyPr wrap="square" rtlCol="0">
            <a:spAutoFit/>
          </a:bodyPr>
          <a:lstStyle/>
          <a:p>
            <a:endParaRPr lang="en-US" dirty="0"/>
          </a:p>
        </p:txBody>
      </p:sp>
      <p:sp>
        <p:nvSpPr>
          <p:cNvPr id="10" name="Title 1"/>
          <p:cNvSpPr txBox="1">
            <a:spLocks/>
          </p:cNvSpPr>
          <p:nvPr/>
        </p:nvSpPr>
        <p:spPr>
          <a:xfrm>
            <a:off x="4343400" y="2985414"/>
            <a:ext cx="5181600" cy="11656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1600" dirty="0">
              <a:solidFill>
                <a:schemeClr val="bg1"/>
              </a:solidFill>
              <a:effectLst>
                <a:reflection blurRad="6350" stA="55000" endA="300" endPos="45500" dir="5400000" sy="-100000" algn="bl" rotWithShape="0"/>
              </a:effectLst>
              <a:latin typeface="Copperplate Gothic Light" pitchFamily="34" charset="0"/>
            </a:endParaRPr>
          </a:p>
        </p:txBody>
      </p:sp>
      <p:sp>
        <p:nvSpPr>
          <p:cNvPr id="2" name="Title 1"/>
          <p:cNvSpPr>
            <a:spLocks noGrp="1"/>
          </p:cNvSpPr>
          <p:nvPr>
            <p:ph type="ctrTitle"/>
          </p:nvPr>
        </p:nvSpPr>
        <p:spPr/>
        <p:txBody>
          <a:bodyPr>
            <a:normAutofit/>
          </a:bodyPr>
          <a:lstStyle/>
          <a:p>
            <a:r>
              <a:rPr lang="en-US" sz="2500" b="1" cap="small" dirty="0" smtClean="0">
                <a:effectLst/>
                <a:latin typeface="Constantia" pitchFamily="18" charset="0"/>
              </a:rPr>
              <a:t>MAN THE BLOCK CITYWIDE – MAY 16, 2016</a:t>
            </a:r>
            <a:endParaRPr lang="en-US" sz="2500" b="1" cap="small" dirty="0">
              <a:latin typeface="Constantia" pitchFamily="18" charset="0"/>
            </a:endParaRPr>
          </a:p>
        </p:txBody>
      </p:sp>
      <p:sp>
        <p:nvSpPr>
          <p:cNvPr id="8" name="Subtitle 7"/>
          <p:cNvSpPr>
            <a:spLocks noGrp="1"/>
          </p:cNvSpPr>
          <p:nvPr>
            <p:ph type="subTitle" idx="1"/>
          </p:nvPr>
        </p:nvSpPr>
        <p:spPr/>
        <p:txBody>
          <a:bodyPr>
            <a:normAutofit fontScale="92500" lnSpcReduction="20000"/>
          </a:bodyPr>
          <a:lstStyle/>
          <a:p>
            <a:r>
              <a:rPr lang="en-US" dirty="0" smtClean="0"/>
              <a:t>Dr. Marco Clark, Founder &amp; CEO, Richard Wright Public Charter School</a:t>
            </a:r>
            <a:br>
              <a:rPr lang="en-US" dirty="0" smtClean="0"/>
            </a:br>
            <a:r>
              <a:rPr lang="en-US" dirty="0"/>
              <a:t>M</a:t>
            </a:r>
            <a:r>
              <a:rPr lang="en-US" dirty="0" smtClean="0"/>
              <a:t>ay 2, 2016</a:t>
            </a:r>
          </a:p>
          <a:p>
            <a:endParaRPr lang="en-US" dirty="0"/>
          </a:p>
        </p:txBody>
      </p:sp>
    </p:spTree>
    <p:extLst>
      <p:ext uri="{BB962C8B-B14F-4D97-AF65-F5344CB8AC3E}">
        <p14:creationId xmlns:p14="http://schemas.microsoft.com/office/powerpoint/2010/main" val="21120288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260504" y="3379789"/>
            <a:ext cx="12076724" cy="2645378"/>
            <a:chOff x="1030309" y="4254857"/>
            <a:chExt cx="8113691" cy="1777285"/>
          </a:xfrm>
          <a:solidFill>
            <a:schemeClr val="accent1">
              <a:lumMod val="75000"/>
            </a:schemeClr>
          </a:solidFill>
        </p:grpSpPr>
        <p:sp>
          <p:nvSpPr>
            <p:cNvPr id="15" name="Oval 14"/>
            <p:cNvSpPr/>
            <p:nvPr/>
          </p:nvSpPr>
          <p:spPr>
            <a:xfrm>
              <a:off x="1030309" y="4254857"/>
              <a:ext cx="1777285" cy="17772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297590" y="4254857"/>
              <a:ext cx="1777285" cy="17772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564871" y="4254857"/>
              <a:ext cx="1777285" cy="17772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832152" y="4254857"/>
              <a:ext cx="1777285" cy="17772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099433" y="4254857"/>
              <a:ext cx="1777285" cy="17772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366715" y="4254857"/>
              <a:ext cx="1777285" cy="17772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a:bodyPr>
          <a:lstStyle/>
          <a:p>
            <a:r>
              <a:rPr lang="en-US" sz="2500" b="1" cap="small" dirty="0" smtClean="0">
                <a:effectLst>
                  <a:reflection blurRad="6350" stA="41000" endPos="45500" dir="5400000" sy="-100000" algn="bl" rotWithShape="0"/>
                </a:effectLst>
                <a:latin typeface="Constantia" pitchFamily="18" charset="0"/>
              </a:rPr>
              <a:t>MAN THE BLOCK CITYWIDE – GOALS</a:t>
            </a:r>
            <a:endParaRPr lang="en-US" sz="2500" cap="small" dirty="0">
              <a:effectLst>
                <a:reflection blurRad="6350" stA="41000" endPos="45500" dir="5400000" sy="-100000" algn="bl" rotWithShape="0"/>
              </a:effectLst>
              <a:latin typeface="Constantia" pitchFamily="18" charset="0"/>
            </a:endParaRPr>
          </a:p>
        </p:txBody>
      </p:sp>
      <p:sp>
        <p:nvSpPr>
          <p:cNvPr id="3" name="Content Placeholder 2"/>
          <p:cNvSpPr>
            <a:spLocks noGrp="1"/>
          </p:cNvSpPr>
          <p:nvPr>
            <p:ph idx="1"/>
          </p:nvPr>
        </p:nvSpPr>
        <p:spPr>
          <a:xfrm>
            <a:off x="635001" y="1200152"/>
            <a:ext cx="8051800" cy="2179637"/>
          </a:xfrm>
        </p:spPr>
        <p:txBody>
          <a:bodyPr>
            <a:normAutofit fontScale="55000" lnSpcReduction="20000"/>
          </a:bodyPr>
          <a:lstStyle/>
          <a:p>
            <a:r>
              <a:rPr lang="en-US" dirty="0" smtClean="0"/>
              <a:t>To </a:t>
            </a:r>
            <a:r>
              <a:rPr lang="en-US" dirty="0"/>
              <a:t>create the visible presence of a multitude of concerned, caring and </a:t>
            </a:r>
            <a:r>
              <a:rPr lang="en-US" dirty="0" smtClean="0"/>
              <a:t>encouraging adults </a:t>
            </a:r>
            <a:r>
              <a:rPr lang="en-US" dirty="0"/>
              <a:t>from various sectors of community, instilling a sense of safety, community, </a:t>
            </a:r>
            <a:r>
              <a:rPr lang="en-US" dirty="0" smtClean="0"/>
              <a:t>and citizenship </a:t>
            </a:r>
            <a:r>
              <a:rPr lang="en-US" dirty="0"/>
              <a:t>across the District for </a:t>
            </a:r>
            <a:r>
              <a:rPr lang="en-US" dirty="0" smtClean="0"/>
              <a:t>youth </a:t>
            </a:r>
          </a:p>
          <a:p>
            <a:r>
              <a:rPr lang="en-US" dirty="0" smtClean="0"/>
              <a:t>To </a:t>
            </a:r>
            <a:r>
              <a:rPr lang="en-US" dirty="0"/>
              <a:t>promote greater awareness and address the need for a community call to action </a:t>
            </a:r>
            <a:r>
              <a:rPr lang="en-US" dirty="0" smtClean="0"/>
              <a:t>for Safe </a:t>
            </a:r>
            <a:r>
              <a:rPr lang="en-US" dirty="0"/>
              <a:t>Passage for ALL DC </a:t>
            </a:r>
            <a:r>
              <a:rPr lang="en-US" dirty="0" smtClean="0"/>
              <a:t>youth</a:t>
            </a:r>
          </a:p>
          <a:p>
            <a:r>
              <a:rPr lang="en-US" dirty="0" smtClean="0"/>
              <a:t>To </a:t>
            </a:r>
            <a:r>
              <a:rPr lang="en-US" dirty="0"/>
              <a:t>model for young people positive youth development through </a:t>
            </a:r>
            <a:r>
              <a:rPr lang="en-US" dirty="0" smtClean="0"/>
              <a:t>community responsibility</a:t>
            </a:r>
            <a:r>
              <a:rPr lang="en-US" dirty="0"/>
              <a:t>, participation, and collaboration throughout the </a:t>
            </a:r>
            <a:r>
              <a:rPr lang="en-US" dirty="0" smtClean="0"/>
              <a:t>city</a:t>
            </a:r>
          </a:p>
          <a:p>
            <a:r>
              <a:rPr lang="en-US" dirty="0" smtClean="0"/>
              <a:t>To </a:t>
            </a:r>
            <a:r>
              <a:rPr lang="en-US" dirty="0"/>
              <a:t>increase sustained volunteerism for schools around the city for Safe Passage</a:t>
            </a:r>
            <a:endParaRPr lang="en-US" i="1" dirty="0">
              <a:solidFill>
                <a:schemeClr val="accent1">
                  <a:lumMod val="40000"/>
                  <a:lumOff val="60000"/>
                </a:schemeClr>
              </a:solidFill>
            </a:endParaRPr>
          </a:p>
        </p:txBody>
      </p:sp>
      <p:pic>
        <p:nvPicPr>
          <p:cNvPr id="23" name="Picture 22"/>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088548" y="4157663"/>
            <a:ext cx="2437209" cy="1448659"/>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2584" y="4157663"/>
            <a:ext cx="2437209" cy="1448659"/>
          </a:xfrm>
          <a:prstGeom prst="rect">
            <a:avLst/>
          </a:prstGeom>
        </p:spPr>
      </p:pic>
      <p:pic>
        <p:nvPicPr>
          <p:cNvPr id="24" name="Picture 23"/>
          <p:cNvPicPr>
            <a:picLocks noChangeAspect="1"/>
          </p:cNvPicPr>
          <p:nvPr/>
        </p:nvPicPr>
        <p:blipFill>
          <a:blip r:embed="rId6">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195664" y="4157663"/>
            <a:ext cx="2437209" cy="1448659"/>
          </a:xfrm>
          <a:prstGeom prst="rect">
            <a:avLst/>
          </a:prstGeom>
        </p:spPr>
      </p:pic>
      <p:grpSp>
        <p:nvGrpSpPr>
          <p:cNvPr id="13" name="Group 12"/>
          <p:cNvGrpSpPr/>
          <p:nvPr/>
        </p:nvGrpSpPr>
        <p:grpSpPr>
          <a:xfrm>
            <a:off x="-2696239" y="3884212"/>
            <a:ext cx="12076724" cy="2645378"/>
            <a:chOff x="1030309" y="4254857"/>
            <a:chExt cx="8113691" cy="1777285"/>
          </a:xfrm>
        </p:grpSpPr>
        <p:sp>
          <p:nvSpPr>
            <p:cNvPr id="4" name="Oval 3"/>
            <p:cNvSpPr/>
            <p:nvPr/>
          </p:nvSpPr>
          <p:spPr>
            <a:xfrm>
              <a:off x="1030309" y="4254857"/>
              <a:ext cx="1777285" cy="177728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297590" y="4254857"/>
              <a:ext cx="1777285" cy="177728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564871" y="4254857"/>
              <a:ext cx="1777285" cy="177728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832152" y="4254857"/>
              <a:ext cx="1777285" cy="177728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099433" y="4254857"/>
              <a:ext cx="1777285" cy="177728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366715" y="4254857"/>
              <a:ext cx="1777285" cy="177728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7670841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37" presetClass="path" presetSubtype="0" repeatCount="2000" accel="29000" decel="71000" autoRev="1" fill="remove" nodeType="withEffect">
                                  <p:stCondLst>
                                    <p:cond delay="0"/>
                                  </p:stCondLst>
                                  <p:childTnLst>
                                    <p:animMotion origin="layout" path="M 0 0  L 0.067 0.07118  C 0.081 0.08719  0.102 0.09609  0.124 0.09609  C 0.149 0.09609  0.169 0.08719  0.183 0.07118  L 0.25 0  E" pathEditMode="relative" ptsTypes="">
                                      <p:cBhvr>
                                        <p:cTn id="9" dur="2000" fill="hold"/>
                                        <p:tgtEl>
                                          <p:spTgt spid="13"/>
                                        </p:tgtEl>
                                        <p:attrNameLst>
                                          <p:attrName>ppt_x</p:attrName>
                                          <p:attrName>ppt_y</p:attrName>
                                        </p:attrNameLst>
                                      </p:cBhvr>
                                    </p:animMotion>
                                  </p:childTnLst>
                                </p:cTn>
                              </p:par>
                              <p:par>
                                <p:cTn id="10" presetID="37" presetClass="path" presetSubtype="0" repeatCount="2000" accel="29000" decel="71000" autoRev="1" fill="remove" nodeType="withEffect">
                                  <p:stCondLst>
                                    <p:cond delay="1000"/>
                                  </p:stCondLst>
                                  <p:childTnLst>
                                    <p:animMotion origin="layout" path="M 0 0  L 0.067 0.07118  C 0.081 0.08719  0.102 0.09609  0.124 0.09609  C 0.149 0.09609  0.169 0.08719  0.183 0.07118  L 0.25 0  E" pathEditMode="relative" ptsTypes="">
                                      <p:cBhvr>
                                        <p:cTn id="11" dur="2000" fill="hold"/>
                                        <p:tgtEl>
                                          <p:spTgt spid="14"/>
                                        </p:tgtEl>
                                        <p:attrNameLst>
                                          <p:attrName>ppt_x</p:attrName>
                                          <p:attrName>ppt_y</p:attrName>
                                        </p:attrNameLst>
                                      </p:cBhvr>
                                    </p:animMotion>
                                  </p:childTnLst>
                                </p:cTn>
                              </p:par>
                              <p:par>
                                <p:cTn id="12" presetID="37" presetClass="path" presetSubtype="0" accel="50000" decel="50000" fill="hold" nodeType="withEffect">
                                  <p:stCondLst>
                                    <p:cond delay="0"/>
                                  </p:stCondLst>
                                  <p:childTnLst>
                                    <p:animMotion origin="layout" path="M 4.16667E-6 -3.95062E-6 L -0.08299 -0.16296 C -0.10035 -0.19969 -0.12639 -0.22068 -0.15348 -0.22068 C -0.18438 -0.22068 -0.20921 -0.19969 -0.22657 -0.16296 L -0.30938 -3.95062E-6 " pathEditMode="relative" rAng="0" ptsTypes="FffFF">
                                      <p:cBhvr>
                                        <p:cTn id="13" dur="2000" fill="hold"/>
                                        <p:tgtEl>
                                          <p:spTgt spid="21"/>
                                        </p:tgtEl>
                                        <p:attrNameLst>
                                          <p:attrName>ppt_x</p:attrName>
                                          <p:attrName>ppt_y</p:attrName>
                                        </p:attrNameLst>
                                      </p:cBhvr>
                                      <p:rCtr x="-15500" y="-11000"/>
                                    </p:animMotion>
                                  </p:childTnLst>
                                </p:cTn>
                              </p:par>
                              <p:par>
                                <p:cTn id="14" presetID="8" presetClass="emph" presetSubtype="0" fill="hold" nodeType="withEffect">
                                  <p:stCondLst>
                                    <p:cond delay="0"/>
                                  </p:stCondLst>
                                  <p:childTnLst>
                                    <p:animRot by="-1200000">
                                      <p:cBhvr>
                                        <p:cTn id="15" dur="1500" fill="hold"/>
                                        <p:tgtEl>
                                          <p:spTgt spid="21"/>
                                        </p:tgtEl>
                                        <p:attrNameLst>
                                          <p:attrName>r</p:attrName>
                                        </p:attrNameLst>
                                      </p:cBhvr>
                                    </p:animRot>
                                  </p:childTnLst>
                                </p:cTn>
                              </p:par>
                              <p:par>
                                <p:cTn id="16" presetID="37" presetClass="path" presetSubtype="0" accel="50000" decel="50000" fill="hold" nodeType="withEffect">
                                  <p:stCondLst>
                                    <p:cond delay="2100"/>
                                  </p:stCondLst>
                                  <p:childTnLst>
                                    <p:animMotion origin="layout" path="M -0.30938 1.26274E-6 L -0.38351 -0.13893 C -0.39914 -0.16981 -0.4224 -0.18679 -0.44653 -0.18679 C -0.47414 -0.18679 -0.49618 -0.16981 -0.51164 -0.13893 L -0.58542 1.26274E-6 " pathEditMode="relative" rAng="0" ptsTypes="FffFF">
                                      <p:cBhvr>
                                        <p:cTn id="17" dur="2000" fill="hold"/>
                                        <p:tgtEl>
                                          <p:spTgt spid="21"/>
                                        </p:tgtEl>
                                        <p:attrNameLst>
                                          <p:attrName>ppt_x</p:attrName>
                                          <p:attrName>ppt_y</p:attrName>
                                        </p:attrNameLst>
                                      </p:cBhvr>
                                      <p:rCtr x="-13800" y="-9400"/>
                                    </p:animMotion>
                                  </p:childTnLst>
                                </p:cTn>
                              </p:par>
                              <p:par>
                                <p:cTn id="18" presetID="37" presetClass="path" presetSubtype="0" accel="50000" decel="50000" fill="hold" nodeType="withEffect">
                                  <p:stCondLst>
                                    <p:cond delay="0"/>
                                  </p:stCondLst>
                                  <p:childTnLst>
                                    <p:animMotion origin="layout" path="M 4.16667E-6 -3.95062E-6 L -0.08299 -0.16296 C -0.10035 -0.19969 -0.12639 -0.22068 -0.15348 -0.22068 C -0.18438 -0.22068 -0.20921 -0.19969 -0.22657 -0.16296 L -0.30938 -3.95062E-6 " pathEditMode="relative" rAng="0" ptsTypes="FffFF">
                                      <p:cBhvr>
                                        <p:cTn id="19" dur="2000" fill="hold"/>
                                        <p:tgtEl>
                                          <p:spTgt spid="23"/>
                                        </p:tgtEl>
                                        <p:attrNameLst>
                                          <p:attrName>ppt_x</p:attrName>
                                          <p:attrName>ppt_y</p:attrName>
                                        </p:attrNameLst>
                                      </p:cBhvr>
                                      <p:rCtr x="-15500" y="-11000"/>
                                    </p:animMotion>
                                  </p:childTnLst>
                                </p:cTn>
                              </p:par>
                              <p:par>
                                <p:cTn id="20" presetID="8" presetClass="emph" presetSubtype="0" fill="hold" nodeType="withEffect">
                                  <p:stCondLst>
                                    <p:cond delay="0"/>
                                  </p:stCondLst>
                                  <p:childTnLst>
                                    <p:animRot by="-1200000">
                                      <p:cBhvr>
                                        <p:cTn id="21" dur="1500" fill="hold"/>
                                        <p:tgtEl>
                                          <p:spTgt spid="23"/>
                                        </p:tgtEl>
                                        <p:attrNameLst>
                                          <p:attrName>r</p:attrName>
                                        </p:attrNameLst>
                                      </p:cBhvr>
                                    </p:animRot>
                                  </p:childTnLst>
                                </p:cTn>
                              </p:par>
                              <p:par>
                                <p:cTn id="22" presetID="37" presetClass="path" presetSubtype="0" accel="50000" decel="50000" fill="hold" nodeType="withEffect">
                                  <p:stCondLst>
                                    <p:cond delay="2100"/>
                                  </p:stCondLst>
                                  <p:childTnLst>
                                    <p:animMotion origin="layout" path="M -0.30938 1.26274E-6 L -0.38351 -0.13893 C -0.39914 -0.16981 -0.4224 -0.18679 -0.44653 -0.18679 C -0.47414 -0.18679 -0.49618 -0.16981 -0.51164 -0.13893 L -0.58542 1.26274E-6 " pathEditMode="relative" rAng="0" ptsTypes="FffFF">
                                      <p:cBhvr>
                                        <p:cTn id="23" dur="2000" fill="hold"/>
                                        <p:tgtEl>
                                          <p:spTgt spid="23"/>
                                        </p:tgtEl>
                                        <p:attrNameLst>
                                          <p:attrName>ppt_x</p:attrName>
                                          <p:attrName>ppt_y</p:attrName>
                                        </p:attrNameLst>
                                      </p:cBhvr>
                                      <p:rCtr x="-13800" y="-9400"/>
                                    </p:animMotion>
                                  </p:childTnLst>
                                </p:cTn>
                              </p:par>
                              <p:par>
                                <p:cTn id="24" presetID="37" presetClass="path" presetSubtype="0" accel="50000" decel="50000" fill="hold" nodeType="withEffect">
                                  <p:stCondLst>
                                    <p:cond delay="0"/>
                                  </p:stCondLst>
                                  <p:childTnLst>
                                    <p:animMotion origin="layout" path="M 4.16667E-6 -3.95062E-6 L -0.08299 -0.16296 C -0.10035 -0.19969 -0.12639 -0.22068 -0.15348 -0.22068 C -0.18438 -0.22068 -0.20921 -0.19969 -0.22657 -0.16296 L -0.30938 -3.95062E-6 " pathEditMode="relative" rAng="0" ptsTypes="FffFF">
                                      <p:cBhvr>
                                        <p:cTn id="25" dur="2000" fill="hold"/>
                                        <p:tgtEl>
                                          <p:spTgt spid="24"/>
                                        </p:tgtEl>
                                        <p:attrNameLst>
                                          <p:attrName>ppt_x</p:attrName>
                                          <p:attrName>ppt_y</p:attrName>
                                        </p:attrNameLst>
                                      </p:cBhvr>
                                      <p:rCtr x="-15500" y="-11000"/>
                                    </p:animMotion>
                                  </p:childTnLst>
                                </p:cTn>
                              </p:par>
                              <p:par>
                                <p:cTn id="26" presetID="8" presetClass="emph" presetSubtype="0" fill="hold" nodeType="withEffect">
                                  <p:stCondLst>
                                    <p:cond delay="0"/>
                                  </p:stCondLst>
                                  <p:childTnLst>
                                    <p:animRot by="-1200000">
                                      <p:cBhvr>
                                        <p:cTn id="27" dur="1500" fill="hold"/>
                                        <p:tgtEl>
                                          <p:spTgt spid="24"/>
                                        </p:tgtEl>
                                        <p:attrNameLst>
                                          <p:attrName>r</p:attrName>
                                        </p:attrNameLst>
                                      </p:cBhvr>
                                    </p:animRot>
                                  </p:childTnLst>
                                </p:cTn>
                              </p:par>
                              <p:par>
                                <p:cTn id="28" presetID="37" presetClass="path" presetSubtype="0" accel="50000" decel="50000" fill="hold" nodeType="withEffect">
                                  <p:stCondLst>
                                    <p:cond delay="2100"/>
                                  </p:stCondLst>
                                  <p:childTnLst>
                                    <p:animMotion origin="layout" path="M -0.30938 1.26274E-6 L -0.38351 -0.13893 C -0.39914 -0.16981 -0.4224 -0.18679 -0.44653 -0.18679 C -0.47414 -0.18679 -0.49618 -0.16981 -0.51164 -0.13893 L -0.58542 1.26274E-6 " pathEditMode="relative" rAng="0" ptsTypes="FffFF">
                                      <p:cBhvr>
                                        <p:cTn id="29" dur="2000" fill="hold"/>
                                        <p:tgtEl>
                                          <p:spTgt spid="24"/>
                                        </p:tgtEl>
                                        <p:attrNameLst>
                                          <p:attrName>ppt_x</p:attrName>
                                          <p:attrName>ppt_y</p:attrName>
                                        </p:attrNameLst>
                                      </p:cBhvr>
                                      <p:rCtr x="-13800" y="-9400"/>
                                    </p:animMotion>
                                  </p:childTnLst>
                                </p:cTn>
                              </p:par>
                              <p:par>
                                <p:cTn id="30" presetID="10" presetClass="exit" presetSubtype="0" fill="hold" nodeType="withEffect">
                                  <p:stCondLst>
                                    <p:cond delay="3700"/>
                                  </p:stCondLst>
                                  <p:childTnLst>
                                    <p:animEffect transition="out" filter="fade">
                                      <p:cBhvr>
                                        <p:cTn id="31" dur="500"/>
                                        <p:tgtEl>
                                          <p:spTgt spid="24"/>
                                        </p:tgtEl>
                                      </p:cBhvr>
                                    </p:animEffect>
                                    <p:set>
                                      <p:cBhvr>
                                        <p:cTn id="32" dur="1" fill="hold">
                                          <p:stCondLst>
                                            <p:cond delay="499"/>
                                          </p:stCondLst>
                                        </p:cTn>
                                        <p:tgtEl>
                                          <p:spTgt spid="24"/>
                                        </p:tgtEl>
                                        <p:attrNameLst>
                                          <p:attrName>style.visibility</p:attrName>
                                        </p:attrNameLst>
                                      </p:cBhvr>
                                      <p:to>
                                        <p:strVal val="hidden"/>
                                      </p:to>
                                    </p:set>
                                  </p:childTnLst>
                                </p:cTn>
                              </p:par>
                              <p:par>
                                <p:cTn id="33" presetID="10" presetClass="exit" presetSubtype="0" fill="hold" nodeType="withEffect">
                                  <p:stCondLst>
                                    <p:cond delay="3700"/>
                                  </p:stCondLst>
                                  <p:childTnLst>
                                    <p:animEffect transition="out" filter="fade">
                                      <p:cBhvr>
                                        <p:cTn id="34" dur="500"/>
                                        <p:tgtEl>
                                          <p:spTgt spid="21"/>
                                        </p:tgtEl>
                                      </p:cBhvr>
                                    </p:animEffect>
                                    <p:set>
                                      <p:cBhvr>
                                        <p:cTn id="35" dur="1" fill="hold">
                                          <p:stCondLst>
                                            <p:cond delay="499"/>
                                          </p:stCondLst>
                                        </p:cTn>
                                        <p:tgtEl>
                                          <p:spTgt spid="21"/>
                                        </p:tgtEl>
                                        <p:attrNameLst>
                                          <p:attrName>style.visibility</p:attrName>
                                        </p:attrNameLst>
                                      </p:cBhvr>
                                      <p:to>
                                        <p:strVal val="hidden"/>
                                      </p:to>
                                    </p:set>
                                  </p:childTnLst>
                                </p:cTn>
                              </p:par>
                              <p:par>
                                <p:cTn id="36" presetID="10" presetClass="exit" presetSubtype="0" fill="hold" nodeType="withEffect">
                                  <p:stCondLst>
                                    <p:cond delay="3700"/>
                                  </p:stCondLst>
                                  <p:childTnLst>
                                    <p:animEffect transition="out" filter="fade">
                                      <p:cBhvr>
                                        <p:cTn id="37" dur="500"/>
                                        <p:tgtEl>
                                          <p:spTgt spid="23"/>
                                        </p:tgtEl>
                                      </p:cBhvr>
                                    </p:animEffect>
                                    <p:set>
                                      <p:cBhvr>
                                        <p:cTn id="38" dur="1" fill="hold">
                                          <p:stCondLst>
                                            <p:cond delay="499"/>
                                          </p:stCondLst>
                                        </p:cTn>
                                        <p:tgtEl>
                                          <p:spTgt spid="23"/>
                                        </p:tgtEl>
                                        <p:attrNameLst>
                                          <p:attrName>style.visibility</p:attrName>
                                        </p:attrNameLst>
                                      </p:cBhvr>
                                      <p:to>
                                        <p:strVal val="hidden"/>
                                      </p:to>
                                    </p:set>
                                  </p:childTnLst>
                                </p:cTn>
                              </p:par>
                              <p:par>
                                <p:cTn id="39" presetID="10" presetClass="entr" presetSubtype="0" fill="hold" grpId="0" nodeType="withEffect">
                                  <p:stCondLst>
                                    <p:cond delay="1000"/>
                                  </p:stCondLst>
                                  <p:childTnLst>
                                    <p:set>
                                      <p:cBhvr>
                                        <p:cTn id="40" dur="1" fill="hold">
                                          <p:stCondLst>
                                            <p:cond delay="0"/>
                                          </p:stCondLst>
                                        </p:cTn>
                                        <p:tgtEl>
                                          <p:spTgt spid="3">
                                            <p:txEl>
                                              <p:pRg st="0" end="0"/>
                                            </p:txEl>
                                          </p:spTgt>
                                        </p:tgtEl>
                                        <p:attrNameLst>
                                          <p:attrName>style.visibility</p:attrName>
                                        </p:attrNameLst>
                                      </p:cBhvr>
                                      <p:to>
                                        <p:strVal val="visible"/>
                                      </p:to>
                                    </p:set>
                                    <p:animEffect transition="in" filter="fade">
                                      <p:cBhvr>
                                        <p:cTn id="41" dur="4900"/>
                                        <p:tgtEl>
                                          <p:spTgt spid="3">
                                            <p:txEl>
                                              <p:pRg st="0" end="0"/>
                                            </p:txEl>
                                          </p:spTgt>
                                        </p:tgtEl>
                                      </p:cBhvr>
                                    </p:animEffect>
                                  </p:childTnLst>
                                </p:cTn>
                              </p:par>
                              <p:par>
                                <p:cTn id="42" presetID="10" presetClass="entr" presetSubtype="0" fill="hold" grpId="0" nodeType="withEffect">
                                  <p:stCondLst>
                                    <p:cond delay="1000"/>
                                  </p:stCondLst>
                                  <p:childTnLst>
                                    <p:set>
                                      <p:cBhvr>
                                        <p:cTn id="43" dur="1" fill="hold">
                                          <p:stCondLst>
                                            <p:cond delay="0"/>
                                          </p:stCondLst>
                                        </p:cTn>
                                        <p:tgtEl>
                                          <p:spTgt spid="3">
                                            <p:txEl>
                                              <p:pRg st="1" end="1"/>
                                            </p:txEl>
                                          </p:spTgt>
                                        </p:tgtEl>
                                        <p:attrNameLst>
                                          <p:attrName>style.visibility</p:attrName>
                                        </p:attrNameLst>
                                      </p:cBhvr>
                                      <p:to>
                                        <p:strVal val="visible"/>
                                      </p:to>
                                    </p:set>
                                    <p:animEffect transition="in" filter="fade">
                                      <p:cBhvr>
                                        <p:cTn id="44" dur="4900"/>
                                        <p:tgtEl>
                                          <p:spTgt spid="3">
                                            <p:txEl>
                                              <p:pRg st="1" end="1"/>
                                            </p:txEl>
                                          </p:spTgt>
                                        </p:tgtEl>
                                      </p:cBhvr>
                                    </p:animEffect>
                                  </p:childTnLst>
                                </p:cTn>
                              </p:par>
                              <p:par>
                                <p:cTn id="45" presetID="10" presetClass="entr" presetSubtype="0" fill="hold" grpId="0" nodeType="withEffect">
                                  <p:stCondLst>
                                    <p:cond delay="100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fade">
                                      <p:cBhvr>
                                        <p:cTn id="47" dur="4900"/>
                                        <p:tgtEl>
                                          <p:spTgt spid="3">
                                            <p:txEl>
                                              <p:pRg st="2" end="2"/>
                                            </p:txEl>
                                          </p:spTgt>
                                        </p:tgtEl>
                                      </p:cBhvr>
                                    </p:animEffect>
                                  </p:childTnLst>
                                </p:cTn>
                              </p:par>
                              <p:par>
                                <p:cTn id="48" presetID="10" presetClass="entr" presetSubtype="0" fill="hold" grpId="0" nodeType="withEffect">
                                  <p:stCondLst>
                                    <p:cond delay="1000"/>
                                  </p:stCondLst>
                                  <p:childTnLst>
                                    <p:set>
                                      <p:cBhvr>
                                        <p:cTn id="49" dur="1" fill="hold">
                                          <p:stCondLst>
                                            <p:cond delay="0"/>
                                          </p:stCondLst>
                                        </p:cTn>
                                        <p:tgtEl>
                                          <p:spTgt spid="3">
                                            <p:txEl>
                                              <p:pRg st="3" end="3"/>
                                            </p:txEl>
                                          </p:spTgt>
                                        </p:tgtEl>
                                        <p:attrNameLst>
                                          <p:attrName>style.visibility</p:attrName>
                                        </p:attrNameLst>
                                      </p:cBhvr>
                                      <p:to>
                                        <p:strVal val="visible"/>
                                      </p:to>
                                    </p:set>
                                    <p:animEffect transition="in" filter="fade">
                                      <p:cBhvr>
                                        <p:cTn id="50" dur="49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bldLvl="2" advAuto="100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effectLst>
                  <a:reflection blurRad="6350" stA="55000" endA="300" endPos="45500" dir="5400000" sy="-100000" algn="bl" rotWithShape="0"/>
                </a:effectLst>
                <a:latin typeface="Constantia"/>
                <a:cs typeface="Constantia"/>
              </a:rPr>
              <a:t>Volunteer Expectations and Guidelines for May 16</a:t>
            </a:r>
            <a:r>
              <a:rPr lang="en-US" sz="2800" baseline="30000" dirty="0" smtClean="0">
                <a:effectLst>
                  <a:reflection blurRad="6350" stA="55000" endA="300" endPos="45500" dir="5400000" sy="-100000" algn="bl" rotWithShape="0"/>
                </a:effectLst>
                <a:latin typeface="Constantia"/>
                <a:cs typeface="Constantia"/>
              </a:rPr>
              <a:t>th</a:t>
            </a:r>
            <a:r>
              <a:rPr lang="en-US" sz="2800" dirty="0" smtClean="0">
                <a:effectLst>
                  <a:reflection blurRad="6350" stA="55000" endA="300" endPos="45500" dir="5400000" sy="-100000" algn="bl" rotWithShape="0"/>
                </a:effectLst>
                <a:latin typeface="Constantia"/>
                <a:cs typeface="Constantia"/>
              </a:rPr>
              <a:t> </a:t>
            </a:r>
            <a:endParaRPr lang="en-US" sz="2800" dirty="0">
              <a:effectLst>
                <a:reflection blurRad="6350" stA="55000" endA="300" endPos="45500" dir="5400000" sy="-100000" algn="bl" rotWithShape="0"/>
              </a:effectLst>
              <a:latin typeface="Constantia"/>
              <a:cs typeface="Constantia"/>
            </a:endParaRPr>
          </a:p>
        </p:txBody>
      </p:sp>
      <p:sp>
        <p:nvSpPr>
          <p:cNvPr id="3" name="Content Placeholder 2"/>
          <p:cNvSpPr>
            <a:spLocks noGrp="1"/>
          </p:cNvSpPr>
          <p:nvPr>
            <p:ph idx="1"/>
          </p:nvPr>
        </p:nvSpPr>
        <p:spPr/>
        <p:txBody>
          <a:bodyPr>
            <a:normAutofit fontScale="47500" lnSpcReduction="20000"/>
          </a:bodyPr>
          <a:lstStyle/>
          <a:p>
            <a:r>
              <a:rPr lang="en-US" dirty="0" smtClean="0"/>
              <a:t>Every </a:t>
            </a:r>
            <a:r>
              <a:rPr lang="en-US" dirty="0"/>
              <a:t>volunteer must register at the appropriate registration station upon arrival </a:t>
            </a:r>
            <a:r>
              <a:rPr lang="en-US" dirty="0" smtClean="0"/>
              <a:t>and must </a:t>
            </a:r>
            <a:r>
              <a:rPr lang="en-US" dirty="0"/>
              <a:t>sign a waiver to participate in the </a:t>
            </a:r>
            <a:r>
              <a:rPr lang="en-US" dirty="0" smtClean="0"/>
              <a:t>event</a:t>
            </a:r>
          </a:p>
          <a:p>
            <a:r>
              <a:rPr lang="en-US" dirty="0" smtClean="0"/>
              <a:t>Volunteers </a:t>
            </a:r>
            <a:r>
              <a:rPr lang="en-US" dirty="0"/>
              <a:t>will be given specific directives and post locations by School Hub </a:t>
            </a:r>
            <a:r>
              <a:rPr lang="en-US" dirty="0" smtClean="0"/>
              <a:t>Captains</a:t>
            </a:r>
          </a:p>
          <a:p>
            <a:r>
              <a:rPr lang="en-US" dirty="0" smtClean="0"/>
              <a:t>Volunteers </a:t>
            </a:r>
            <a:r>
              <a:rPr lang="en-US" dirty="0"/>
              <a:t>will be present to greet and encourage students as they are dismissed </a:t>
            </a:r>
            <a:r>
              <a:rPr lang="en-US" dirty="0" smtClean="0"/>
              <a:t>from their </a:t>
            </a:r>
            <a:r>
              <a:rPr lang="en-US" dirty="0"/>
              <a:t>respective schools and maintain certain posts along the safe passage </a:t>
            </a:r>
            <a:r>
              <a:rPr lang="en-US" dirty="0" smtClean="0"/>
              <a:t>routes identified </a:t>
            </a:r>
            <a:r>
              <a:rPr lang="en-US" dirty="0"/>
              <a:t>by the specific </a:t>
            </a:r>
            <a:r>
              <a:rPr lang="en-US" dirty="0" smtClean="0"/>
              <a:t>schools</a:t>
            </a:r>
          </a:p>
          <a:p>
            <a:r>
              <a:rPr lang="en-US" dirty="0" smtClean="0"/>
              <a:t>Volunteers </a:t>
            </a:r>
            <a:r>
              <a:rPr lang="en-US" dirty="0"/>
              <a:t>will serve as a strong visual presence of caring and encouraging </a:t>
            </a:r>
            <a:r>
              <a:rPr lang="en-US" dirty="0" smtClean="0"/>
              <a:t>adults</a:t>
            </a:r>
          </a:p>
          <a:p>
            <a:r>
              <a:rPr lang="en-US" dirty="0" smtClean="0"/>
              <a:t>Disciplinary </a:t>
            </a:r>
            <a:r>
              <a:rPr lang="en-US" dirty="0"/>
              <a:t>action is the legal responsibility of administrators and school staff, </a:t>
            </a:r>
            <a:r>
              <a:rPr lang="en-US" dirty="0" smtClean="0"/>
              <a:t>and volunteers </a:t>
            </a:r>
            <a:r>
              <a:rPr lang="en-US" dirty="0"/>
              <a:t>must not engage in disciplinary action, nor attempt any physical </a:t>
            </a:r>
            <a:r>
              <a:rPr lang="en-US" dirty="0" smtClean="0"/>
              <a:t>intervention</a:t>
            </a:r>
          </a:p>
          <a:p>
            <a:r>
              <a:rPr lang="en-US" dirty="0" smtClean="0"/>
              <a:t>If </a:t>
            </a:r>
            <a:r>
              <a:rPr lang="en-US" dirty="0"/>
              <a:t>a volunteer incurs a problem, immediately inform the appropriate staff </a:t>
            </a:r>
            <a:r>
              <a:rPr lang="en-US" dirty="0" smtClean="0"/>
              <a:t>member</a:t>
            </a:r>
          </a:p>
          <a:p>
            <a:r>
              <a:rPr lang="en-US" dirty="0" smtClean="0"/>
              <a:t>Volunteers </a:t>
            </a:r>
            <a:r>
              <a:rPr lang="en-US" dirty="0"/>
              <a:t>should discuss any concerns directly and exclusively with the </a:t>
            </a:r>
            <a:r>
              <a:rPr lang="en-US" dirty="0" smtClean="0"/>
              <a:t>supervising staff</a:t>
            </a:r>
            <a:endParaRPr lang="en-US" dirty="0"/>
          </a:p>
          <a:p>
            <a:r>
              <a:rPr lang="en-US" dirty="0" smtClean="0"/>
              <a:t>Volunteers </a:t>
            </a:r>
            <a:r>
              <a:rPr lang="en-US" dirty="0"/>
              <a:t>shall exercise mature judgment in supervising children, and shall in </a:t>
            </a:r>
            <a:r>
              <a:rPr lang="en-US" dirty="0" smtClean="0"/>
              <a:t>all instances </a:t>
            </a:r>
            <a:r>
              <a:rPr lang="en-US" dirty="0"/>
              <a:t>respect each student’s rights and privacy, and maintain </a:t>
            </a:r>
            <a:r>
              <a:rPr lang="en-US" dirty="0" smtClean="0"/>
              <a:t>confidentiality regarding </a:t>
            </a:r>
            <a:r>
              <a:rPr lang="en-US" dirty="0"/>
              <a:t>students and </a:t>
            </a:r>
            <a:r>
              <a:rPr lang="en-US" dirty="0" smtClean="0"/>
              <a:t>families</a:t>
            </a:r>
          </a:p>
          <a:p>
            <a:r>
              <a:rPr lang="en-US" dirty="0" smtClean="0"/>
              <a:t>Volunteers </a:t>
            </a:r>
            <a:r>
              <a:rPr lang="en-US" dirty="0"/>
              <a:t>should be willing to perform the assigned tasks appropriate for the event</a:t>
            </a:r>
            <a:r>
              <a:rPr lang="en-US" dirty="0" smtClean="0"/>
              <a:t>, and </a:t>
            </a:r>
            <a:r>
              <a:rPr lang="en-US" dirty="0"/>
              <a:t>If a volunteer doesn’t understand the task assigned, he/she should ask for </a:t>
            </a:r>
            <a:r>
              <a:rPr lang="en-US" dirty="0" smtClean="0"/>
              <a:t>a demonstration </a:t>
            </a:r>
            <a:r>
              <a:rPr lang="en-US" dirty="0"/>
              <a:t>and/or clarification of an appropriate task</a:t>
            </a:r>
          </a:p>
        </p:txBody>
      </p:sp>
    </p:spTree>
    <p:extLst>
      <p:ext uri="{BB962C8B-B14F-4D97-AF65-F5344CB8AC3E}">
        <p14:creationId xmlns:p14="http://schemas.microsoft.com/office/powerpoint/2010/main" val="954053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cap="small" dirty="0" smtClean="0">
                <a:effectLst>
                  <a:reflection blurRad="6350" stA="41000" endPos="45500" dir="5400000" sy="-100000" algn="bl" rotWithShape="0"/>
                </a:effectLst>
                <a:latin typeface="Constantia" pitchFamily="18" charset="0"/>
              </a:rPr>
              <a:t>Q &amp; A</a:t>
            </a:r>
            <a:endParaRPr lang="en-US" sz="4800" dirty="0">
              <a:latin typeface="Constantia"/>
              <a:cs typeface="Constantia"/>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825850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small" dirty="0" smtClean="0">
                <a:effectLst>
                  <a:reflection blurRad="6350" stA="41000" endPos="45500" dir="5400000" sy="-100000" algn="bl" rotWithShape="0"/>
                </a:effectLst>
                <a:latin typeface="Constantia" pitchFamily="18" charset="0"/>
              </a:rPr>
              <a:t>Tasks in Need of Assistance</a:t>
            </a:r>
            <a:endParaRPr lang="en-US" dirty="0">
              <a:latin typeface="Constantia"/>
              <a:cs typeface="Constantia"/>
            </a:endParaRPr>
          </a:p>
        </p:txBody>
      </p:sp>
      <p:sp>
        <p:nvSpPr>
          <p:cNvPr id="3" name="Content Placeholder 2"/>
          <p:cNvSpPr>
            <a:spLocks noGrp="1"/>
          </p:cNvSpPr>
          <p:nvPr>
            <p:ph idx="1"/>
          </p:nvPr>
        </p:nvSpPr>
        <p:spPr/>
        <p:txBody>
          <a:bodyPr/>
          <a:lstStyle/>
          <a:p>
            <a:r>
              <a:rPr lang="en-US" dirty="0" smtClean="0"/>
              <a:t>Online Registration Form</a:t>
            </a:r>
          </a:p>
          <a:p>
            <a:r>
              <a:rPr lang="en-US" dirty="0" smtClean="0"/>
              <a:t>Data Collection</a:t>
            </a:r>
          </a:p>
          <a:p>
            <a:endParaRPr lang="en-US" dirty="0" smtClean="0"/>
          </a:p>
          <a:p>
            <a:endParaRPr lang="en-US" dirty="0"/>
          </a:p>
        </p:txBody>
      </p:sp>
    </p:spTree>
    <p:extLst>
      <p:ext uri="{BB962C8B-B14F-4D97-AF65-F5344CB8AC3E}">
        <p14:creationId xmlns:p14="http://schemas.microsoft.com/office/powerpoint/2010/main" val="320203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cap="small" dirty="0" smtClean="0">
                <a:effectLst>
                  <a:reflection blurRad="6350" stA="41000" endPos="45500" dir="5400000" sy="-100000" algn="bl" rotWithShape="0"/>
                </a:effectLst>
                <a:latin typeface="Constantia" pitchFamily="18" charset="0"/>
              </a:rPr>
              <a:t>Group Work Sessions by Ward</a:t>
            </a:r>
            <a:endParaRPr lang="en-US" dirty="0">
              <a:latin typeface="Constantia"/>
              <a:cs typeface="Constantia"/>
            </a:endParaRPr>
          </a:p>
        </p:txBody>
      </p:sp>
      <p:sp>
        <p:nvSpPr>
          <p:cNvPr id="3" name="Content Placeholder 2"/>
          <p:cNvSpPr>
            <a:spLocks noGrp="1"/>
          </p:cNvSpPr>
          <p:nvPr>
            <p:ph idx="1"/>
          </p:nvPr>
        </p:nvSpPr>
        <p:spPr>
          <a:xfrm>
            <a:off x="457200" y="1373909"/>
            <a:ext cx="8229600" cy="3220714"/>
          </a:xfrm>
        </p:spPr>
        <p:txBody>
          <a:bodyPr/>
          <a:lstStyle/>
          <a:p>
            <a:pPr marL="514350" indent="-514350">
              <a:buFont typeface="+mj-lt"/>
              <a:buAutoNum type="arabicPeriod"/>
            </a:pPr>
            <a:r>
              <a:rPr lang="en-US" dirty="0" smtClean="0"/>
              <a:t>Conversation with Students</a:t>
            </a:r>
          </a:p>
          <a:p>
            <a:pPr marL="514350" indent="-514350">
              <a:buFont typeface="+mj-lt"/>
              <a:buAutoNum type="arabicPeriod"/>
            </a:pPr>
            <a:r>
              <a:rPr lang="en-US" dirty="0" smtClean="0"/>
              <a:t>Customer Service</a:t>
            </a:r>
          </a:p>
          <a:p>
            <a:pPr marL="514350" indent="-514350">
              <a:buFont typeface="+mj-lt"/>
              <a:buAutoNum type="arabicPeriod"/>
            </a:pPr>
            <a:r>
              <a:rPr lang="en-US" dirty="0" smtClean="0"/>
              <a:t>Organizational Chart</a:t>
            </a:r>
          </a:p>
          <a:p>
            <a:pPr marL="514350" indent="-514350">
              <a:buFont typeface="+mj-lt"/>
              <a:buAutoNum type="arabicPeriod"/>
            </a:pPr>
            <a:r>
              <a:rPr lang="en-US" dirty="0" smtClean="0"/>
              <a:t>Registration</a:t>
            </a:r>
          </a:p>
          <a:p>
            <a:pPr marL="514350" indent="-514350">
              <a:buFont typeface="+mj-lt"/>
              <a:buAutoNum type="arabicPeriod"/>
            </a:pPr>
            <a:r>
              <a:rPr lang="en-US" dirty="0" smtClean="0"/>
              <a:t>Close Out</a:t>
            </a:r>
          </a:p>
          <a:p>
            <a:pPr marL="0" indent="0">
              <a:buNone/>
            </a:pPr>
            <a:endParaRPr lang="en-US" dirty="0"/>
          </a:p>
        </p:txBody>
      </p:sp>
    </p:spTree>
    <p:extLst>
      <p:ext uri="{BB962C8B-B14F-4D97-AF65-F5344CB8AC3E}">
        <p14:creationId xmlns:p14="http://schemas.microsoft.com/office/powerpoint/2010/main" val="3181072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small" dirty="0" smtClean="0">
                <a:effectLst>
                  <a:reflection blurRad="6350" stA="41000" endPos="45500" dir="5400000" sy="-100000" algn="bl" rotWithShape="0"/>
                </a:effectLst>
                <a:latin typeface="Constantia" pitchFamily="18" charset="0"/>
              </a:rPr>
              <a:t>Share Out</a:t>
            </a:r>
            <a:endParaRPr lang="en-US" dirty="0">
              <a:latin typeface="Constantia"/>
              <a:cs typeface="Constantia"/>
            </a:endParaRP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548878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small" dirty="0" smtClean="0">
                <a:effectLst>
                  <a:reflection blurRad="6350" stA="41000" endPos="45500" dir="5400000" sy="-100000" algn="bl" rotWithShape="0"/>
                </a:effectLst>
                <a:latin typeface="Constantia" pitchFamily="18" charset="0"/>
              </a:rPr>
              <a:t>Next Steps</a:t>
            </a:r>
            <a:endParaRPr lang="en-US" dirty="0">
              <a:latin typeface="Constantia"/>
              <a:cs typeface="Constantia"/>
            </a:endParaRPr>
          </a:p>
        </p:txBody>
      </p:sp>
      <p:pic>
        <p:nvPicPr>
          <p:cNvPr id="5" name="Picture 4" descr="MTB 1 PAGER OC.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1583" y="1154546"/>
            <a:ext cx="2664690" cy="3663948"/>
          </a:xfrm>
          <a:prstGeom prst="rect">
            <a:avLst/>
          </a:prstGeom>
        </p:spPr>
      </p:pic>
      <p:sp>
        <p:nvSpPr>
          <p:cNvPr id="6" name="Content Placeholder 5"/>
          <p:cNvSpPr>
            <a:spLocks noGrp="1"/>
          </p:cNvSpPr>
          <p:nvPr>
            <p:ph idx="1"/>
          </p:nvPr>
        </p:nvSpPr>
        <p:spPr>
          <a:xfrm>
            <a:off x="457200" y="1200151"/>
            <a:ext cx="8229600" cy="3695122"/>
          </a:xfrm>
        </p:spPr>
        <p:txBody>
          <a:bodyPr/>
          <a:lstStyle/>
          <a:p>
            <a:pPr algn="ctr"/>
            <a:endParaRPr lang="en-US" dirty="0"/>
          </a:p>
        </p:txBody>
      </p:sp>
    </p:spTree>
    <p:extLst>
      <p:ext uri="{BB962C8B-B14F-4D97-AF65-F5344CB8AC3E}">
        <p14:creationId xmlns:p14="http://schemas.microsoft.com/office/powerpoint/2010/main" val="1775471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500" b="1" cap="small" dirty="0" smtClean="0">
                <a:effectLst>
                  <a:reflection blurRad="6350" stA="42000" endPos="45500" dir="5400000" sy="-100000" algn="bl" rotWithShape="0"/>
                </a:effectLst>
                <a:latin typeface="Constantia" pitchFamily="18" charset="0"/>
              </a:rPr>
              <a:t>Man The Block CITYWIDE on May 16, 2016</a:t>
            </a:r>
            <a:endParaRPr lang="en-US" sz="2500" b="1" cap="small" dirty="0">
              <a:effectLst>
                <a:reflection blurRad="6350" stA="42000" endPos="45500" dir="5400000" sy="-100000" algn="bl" rotWithShape="0"/>
              </a:effectLst>
              <a:latin typeface="Constantia" pitchFamily="18" charset="0"/>
            </a:endParaRPr>
          </a:p>
        </p:txBody>
      </p:sp>
      <p:sp>
        <p:nvSpPr>
          <p:cNvPr id="2" name="Content Placeholder 1"/>
          <p:cNvSpPr>
            <a:spLocks noGrp="1"/>
          </p:cNvSpPr>
          <p:nvPr>
            <p:ph idx="1"/>
          </p:nvPr>
        </p:nvSpPr>
        <p:spPr/>
        <p:txBody>
          <a:bodyPr anchor="ctr">
            <a:normAutofit fontScale="92500" lnSpcReduction="10000"/>
          </a:bodyPr>
          <a:lstStyle/>
          <a:p>
            <a:pPr marL="0" indent="0" algn="ctr">
              <a:lnSpc>
                <a:spcPct val="150000"/>
              </a:lnSpc>
              <a:buNone/>
            </a:pPr>
            <a:r>
              <a:rPr lang="en-US" sz="2400" dirty="0" smtClean="0"/>
              <a:t>We emphatically believe </a:t>
            </a:r>
            <a:r>
              <a:rPr lang="en-US" sz="2400" dirty="0"/>
              <a:t>in creating safe and nurturing environments both in and out of school to ensure the highest level of quality education for all </a:t>
            </a:r>
            <a:r>
              <a:rPr lang="en-US" sz="2400" dirty="0" smtClean="0"/>
              <a:t>children. </a:t>
            </a:r>
            <a:r>
              <a:rPr lang="en-US" sz="2400" dirty="0" smtClean="0">
                <a:effectLst>
                  <a:outerShdw blurRad="50800" dist="38100" dir="2700000" algn="tl" rotWithShape="0">
                    <a:prstClr val="black"/>
                  </a:outerShdw>
                </a:effectLst>
              </a:rPr>
              <a:t>We thank you for joining together for this citywide effort creating collective change for all students in the District. Please continue to share the information with your network and direct others to the Man The Block website, Man The Block Facebook, and @4ManTheBlock on Twitter for updates.</a:t>
            </a:r>
            <a:endParaRPr lang="en-US" sz="2400" dirty="0">
              <a:effectLst>
                <a:outerShdw blurRad="50800" dist="38100" dir="2700000" algn="tl" rotWithShape="0">
                  <a:prstClr val="black"/>
                </a:outerShdw>
              </a:effectLst>
            </a:endParaRPr>
          </a:p>
        </p:txBody>
      </p:sp>
    </p:spTree>
    <p:extLst>
      <p:ext uri="{BB962C8B-B14F-4D97-AF65-F5344CB8AC3E}">
        <p14:creationId xmlns:p14="http://schemas.microsoft.com/office/powerpoint/2010/main" val="178561673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57200" y="687608"/>
            <a:ext cx="8251902" cy="685800"/>
          </a:xfrm>
        </p:spPr>
        <p:txBody>
          <a:bodyPr>
            <a:noAutofit/>
          </a:bodyPr>
          <a:lstStyle/>
          <a:p>
            <a:pPr algn="ctr"/>
            <a:r>
              <a:rPr lang="en-US" sz="1900" b="1" cap="small" spc="0" dirty="0" smtClean="0">
                <a:effectLst>
                  <a:reflection blurRad="6350" stA="28000" endPos="45500" dir="5400000" sy="-100000" algn="bl" rotWithShape="0"/>
                </a:effectLst>
                <a:latin typeface="Constantia" pitchFamily="18" charset="0"/>
              </a:rPr>
              <a:t>We are dedicated to creating </a:t>
            </a:r>
            <a:br>
              <a:rPr lang="en-US" sz="1900" b="1" cap="small" spc="0" dirty="0" smtClean="0">
                <a:effectLst>
                  <a:reflection blurRad="6350" stA="28000" endPos="45500" dir="5400000" sy="-100000" algn="bl" rotWithShape="0"/>
                </a:effectLst>
                <a:latin typeface="Constantia" pitchFamily="18" charset="0"/>
              </a:rPr>
            </a:br>
            <a:r>
              <a:rPr lang="en-US" sz="1900" b="1" cap="small" dirty="0" smtClean="0">
                <a:effectLst>
                  <a:reflection blurRad="6350" stA="28000" endPos="45500" dir="5400000" sy="-100000" algn="bl" rotWithShape="0"/>
                </a:effectLst>
                <a:latin typeface="Constantia" pitchFamily="18" charset="0"/>
              </a:rPr>
              <a:t>Safe Passage for </a:t>
            </a:r>
            <a:r>
              <a:rPr lang="en-US" sz="1900" b="1" cap="small" dirty="0">
                <a:effectLst>
                  <a:reflection blurRad="6350" stA="28000" endPos="45500" dir="5400000" sy="-100000" algn="bl" rotWithShape="0"/>
                </a:effectLst>
                <a:latin typeface="Constantia" pitchFamily="18" charset="0"/>
              </a:rPr>
              <a:t>a</a:t>
            </a:r>
            <a:r>
              <a:rPr lang="en-US" sz="1900" b="1" cap="small" dirty="0" smtClean="0">
                <a:effectLst>
                  <a:reflection blurRad="6350" stA="28000" endPos="45500" dir="5400000" sy="-100000" algn="bl" rotWithShape="0"/>
                </a:effectLst>
                <a:latin typeface="Constantia" pitchFamily="18" charset="0"/>
              </a:rPr>
              <a:t>ll students in the District</a:t>
            </a:r>
            <a:r>
              <a:rPr lang="en-US" sz="1900" b="1" cap="small" spc="0" dirty="0" smtClean="0">
                <a:effectLst>
                  <a:reflection blurRad="6350" stA="28000" endPos="45500" dir="5400000" sy="-100000" algn="bl" rotWithShape="0"/>
                </a:effectLst>
                <a:latin typeface="Constantia" pitchFamily="18" charset="0"/>
              </a:rPr>
              <a:t>…</a:t>
            </a:r>
            <a:r>
              <a:rPr lang="en-US" sz="1900" b="1" cap="small" dirty="0" smtClean="0">
                <a:latin typeface="Constantia" pitchFamily="18" charset="0"/>
              </a:rPr>
              <a:t/>
            </a:r>
            <a:br>
              <a:rPr lang="en-US" sz="1900" b="1" cap="small" dirty="0" smtClean="0">
                <a:latin typeface="Constantia" pitchFamily="18" charset="0"/>
              </a:rPr>
            </a:br>
            <a:endParaRPr lang="en-US" sz="1900" b="1" cap="small" dirty="0">
              <a:latin typeface="Constantia" pitchFamily="18" charset="0"/>
            </a:endParaRPr>
          </a:p>
        </p:txBody>
      </p:sp>
      <p:sp>
        <p:nvSpPr>
          <p:cNvPr id="17" name="Title 14"/>
          <p:cNvSpPr txBox="1">
            <a:spLocks/>
          </p:cNvSpPr>
          <p:nvPr/>
        </p:nvSpPr>
        <p:spPr>
          <a:xfrm>
            <a:off x="546411" y="3853722"/>
            <a:ext cx="8184995" cy="685800"/>
          </a:xfrm>
          <a:prstGeom prst="rect">
            <a:avLst/>
          </a:prstGeom>
        </p:spPr>
        <p:txBody>
          <a:bodyPr vert="horz" anchor="t">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1600" dirty="0" smtClean="0">
                <a:solidFill>
                  <a:schemeClr val="bg1"/>
                </a:solidFill>
                <a:ea typeface="+mj-ea"/>
                <a:cs typeface="+mj-cs"/>
              </a:rPr>
              <a:t>so that </a:t>
            </a:r>
            <a:r>
              <a:rPr kumimoji="0" lang="en-US" sz="1600" b="0" i="0" u="none" strike="noStrike" kern="1200" cap="none" normalizeH="0" noProof="0" dirty="0" smtClean="0">
                <a:ln>
                  <a:noFill/>
                </a:ln>
                <a:solidFill>
                  <a:schemeClr val="bg1"/>
                </a:solidFill>
                <a:effectLst/>
                <a:uLnTx/>
                <a:uFillTx/>
                <a:ea typeface="+mj-ea"/>
                <a:cs typeface="+mj-cs"/>
              </a:rPr>
              <a:t>our children can enjoy the same resources </a:t>
            </a:r>
            <a:br>
              <a:rPr kumimoji="0" lang="en-US" sz="1600" b="0" i="0" u="none" strike="noStrike" kern="1200" cap="none" normalizeH="0" noProof="0" dirty="0" smtClean="0">
                <a:ln>
                  <a:noFill/>
                </a:ln>
                <a:solidFill>
                  <a:schemeClr val="bg1"/>
                </a:solidFill>
                <a:effectLst/>
                <a:uLnTx/>
                <a:uFillTx/>
                <a:ea typeface="+mj-ea"/>
                <a:cs typeface="+mj-cs"/>
              </a:rPr>
            </a:br>
            <a:r>
              <a:rPr kumimoji="0" lang="en-US" sz="1600" b="0" i="0" u="none" strike="noStrike" kern="1200" cap="none" normalizeH="0" noProof="0" dirty="0" smtClean="0">
                <a:ln>
                  <a:noFill/>
                </a:ln>
                <a:solidFill>
                  <a:schemeClr val="bg1"/>
                </a:solidFill>
                <a:effectLst/>
                <a:uLnTx/>
                <a:uFillTx/>
                <a:ea typeface="+mj-ea"/>
                <a:cs typeface="+mj-cs"/>
              </a:rPr>
              <a:t>and beauty that </a:t>
            </a:r>
            <a:r>
              <a:rPr lang="en-US" sz="1600" dirty="0" smtClean="0">
                <a:solidFill>
                  <a:srgbClr val="FFFFFF"/>
                </a:solidFill>
                <a:ea typeface="+mj-ea"/>
                <a:cs typeface="+mj-cs"/>
              </a:rPr>
              <a:t>One Mission. One Voice. Safe Communities.</a:t>
            </a:r>
            <a:r>
              <a:rPr kumimoji="0" lang="en-US" sz="1600" b="0" i="0" u="none" strike="noStrike" kern="1200" cap="none" normalizeH="0" noProof="0" dirty="0" smtClean="0">
                <a:ln>
                  <a:noFill/>
                </a:ln>
                <a:solidFill>
                  <a:schemeClr val="bg1"/>
                </a:solidFill>
                <a:effectLst/>
                <a:uLnTx/>
                <a:uFillTx/>
                <a:ea typeface="+mj-ea"/>
                <a:cs typeface="+mj-cs"/>
              </a:rPr>
              <a:t>or generations.</a:t>
            </a:r>
            <a:endParaRPr kumimoji="0" lang="en-US" sz="1600" b="0" i="0" u="none" strike="noStrike" kern="1200" cap="none" normalizeH="0" baseline="0" noProof="0" dirty="0">
              <a:ln>
                <a:noFill/>
              </a:ln>
              <a:solidFill>
                <a:schemeClr val="bg1"/>
              </a:solidFill>
              <a:effectLst/>
              <a:uLnTx/>
              <a:uFillTx/>
              <a:ea typeface="+mj-ea"/>
              <a:cs typeface="+mj-cs"/>
            </a:endParaRPr>
          </a:p>
        </p:txBody>
      </p:sp>
      <p:pic>
        <p:nvPicPr>
          <p:cNvPr id="3" name="Picture 2" descr="MTB OCTFM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6037" y="1297710"/>
            <a:ext cx="1960417" cy="2695574"/>
          </a:xfrm>
          <a:prstGeom prst="rect">
            <a:avLst/>
          </a:prstGeom>
        </p:spPr>
      </p:pic>
    </p:spTree>
    <p:extLst>
      <p:ext uri="{BB962C8B-B14F-4D97-AF65-F5344CB8AC3E}">
        <p14:creationId xmlns:p14="http://schemas.microsoft.com/office/powerpoint/2010/main" val="6411510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4006273" y="1766455"/>
            <a:ext cx="1408546" cy="646331"/>
          </a:xfrm>
          <a:prstGeom prst="rect">
            <a:avLst/>
          </a:prstGeom>
        </p:spPr>
        <p:txBody>
          <a:bodyPr wrap="square">
            <a:spAutoFit/>
          </a:bodyPr>
          <a:lstStyle/>
          <a:p>
            <a:r>
              <a:rPr lang="en-US" sz="1200" dirty="0" smtClean="0">
                <a:latin typeface="Copperplate Gothic Bold"/>
                <a:ea typeface="+mj-ea"/>
                <a:cs typeface="+mj-cs"/>
              </a:rPr>
              <a:t>In Partnership </a:t>
            </a:r>
            <a:r>
              <a:rPr lang="en-US" sz="1200" dirty="0" err="1" smtClean="0">
                <a:latin typeface="Copperplate Gothic Bold"/>
                <a:ea typeface="+mj-ea"/>
                <a:cs typeface="+mj-cs"/>
              </a:rPr>
              <a:t>With:</a:t>
            </a:r>
            <a:r>
              <a:rPr lang="en-US" sz="1200" dirty="0" err="1" smtClean="0">
                <a:solidFill>
                  <a:schemeClr val="bg1"/>
                </a:solidFill>
                <a:latin typeface="Copperplate Gothic Bold"/>
                <a:ea typeface="+mj-ea"/>
                <a:cs typeface="+mj-cs"/>
              </a:rPr>
              <a:t>C</a:t>
            </a:r>
            <a:endParaRPr lang="en-US" sz="1200" dirty="0"/>
          </a:p>
        </p:txBody>
      </p:sp>
      <p:pic>
        <p:nvPicPr>
          <p:cNvPr id="2" name="Picture 1" descr="MTB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546" y="1143000"/>
            <a:ext cx="2944091" cy="2944091"/>
          </a:xfrm>
          <a:prstGeom prst="rect">
            <a:avLst/>
          </a:prstGeom>
        </p:spPr>
      </p:pic>
      <p:pic>
        <p:nvPicPr>
          <p:cNvPr id="4" name="Picture 3" descr="OCTFME_Medium_Re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7562" y="1288810"/>
            <a:ext cx="2316174" cy="2682826"/>
          </a:xfrm>
          <a:prstGeom prst="rect">
            <a:avLst/>
          </a:prstGeom>
        </p:spPr>
      </p:pic>
    </p:spTree>
    <p:extLst>
      <p:ext uri="{BB962C8B-B14F-4D97-AF65-F5344CB8AC3E}">
        <p14:creationId xmlns:p14="http://schemas.microsoft.com/office/powerpoint/2010/main" val="3021411055"/>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1180565175"/>
              </p:ext>
            </p:extLst>
          </p:nvPr>
        </p:nvGraphicFramePr>
        <p:xfrm>
          <a:off x="1350335" y="712381"/>
          <a:ext cx="7177530" cy="3466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438727"/>
            <a:ext cx="3068782" cy="1096818"/>
          </a:xfrm>
        </p:spPr>
        <p:txBody>
          <a:bodyPr>
            <a:normAutofit fontScale="90000"/>
          </a:bodyPr>
          <a:lstStyle/>
          <a:p>
            <a:r>
              <a:rPr lang="en-US" sz="2500" b="1" cap="small" dirty="0" smtClean="0">
                <a:effectLst/>
                <a:latin typeface="Constantia" pitchFamily="18" charset="0"/>
              </a:rPr>
              <a:t>Working Together To Create </a:t>
            </a:r>
            <a:br>
              <a:rPr lang="en-US" sz="2500" b="1" cap="small" dirty="0" smtClean="0">
                <a:effectLst/>
                <a:latin typeface="Constantia" pitchFamily="18" charset="0"/>
              </a:rPr>
            </a:br>
            <a:r>
              <a:rPr lang="en-US" sz="2500" b="1" cap="small" dirty="0" smtClean="0">
                <a:effectLst/>
                <a:latin typeface="Constantia" pitchFamily="18" charset="0"/>
              </a:rPr>
              <a:t>Safe Passage</a:t>
            </a:r>
            <a:endParaRPr lang="en-US" sz="2500" b="1" cap="small" dirty="0">
              <a:effectLst/>
              <a:latin typeface="Constantia" pitchFamily="18" charset="0"/>
            </a:endParaRPr>
          </a:p>
        </p:txBody>
      </p:sp>
    </p:spTree>
    <p:extLst>
      <p:ext uri="{BB962C8B-B14F-4D97-AF65-F5344CB8AC3E}">
        <p14:creationId xmlns:p14="http://schemas.microsoft.com/office/powerpoint/2010/main" val="13592915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584C5D24-5D81-4037-A746-F35CBCF226AB}"/>
                                            </p:graphicEl>
                                          </p:spTgt>
                                        </p:tgtEl>
                                        <p:attrNameLst>
                                          <p:attrName>style.visibility</p:attrName>
                                        </p:attrNameLst>
                                      </p:cBhvr>
                                      <p:to>
                                        <p:strVal val="visible"/>
                                      </p:to>
                                    </p:set>
                                    <p:animEffect transition="in" filter="fade">
                                      <p:cBhvr>
                                        <p:cTn id="7" dur="500"/>
                                        <p:tgtEl>
                                          <p:spTgt spid="4">
                                            <p:graphicEl>
                                              <a:dgm id="{584C5D24-5D81-4037-A746-F35CBCF226AB}"/>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0BB15BAD-3DA1-4321-B57B-C01D254B7763}"/>
                                            </p:graphicEl>
                                          </p:spTgt>
                                        </p:tgtEl>
                                        <p:attrNameLst>
                                          <p:attrName>style.visibility</p:attrName>
                                        </p:attrNameLst>
                                      </p:cBhvr>
                                      <p:to>
                                        <p:strVal val="visible"/>
                                      </p:to>
                                    </p:set>
                                    <p:animEffect transition="in" filter="fade">
                                      <p:cBhvr>
                                        <p:cTn id="10" dur="500"/>
                                        <p:tgtEl>
                                          <p:spTgt spid="4">
                                            <p:graphicEl>
                                              <a:dgm id="{0BB15BAD-3DA1-4321-B57B-C01D254B7763}"/>
                                            </p:graphic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graphicEl>
                                              <a:dgm id="{AA19FC18-8315-40F8-BEE8-AAAA9EF02972}"/>
                                            </p:graphicEl>
                                          </p:spTgt>
                                        </p:tgtEl>
                                        <p:attrNameLst>
                                          <p:attrName>style.visibility</p:attrName>
                                        </p:attrNameLst>
                                      </p:cBhvr>
                                      <p:to>
                                        <p:strVal val="visible"/>
                                      </p:to>
                                    </p:set>
                                    <p:animEffect transition="in" filter="fade">
                                      <p:cBhvr>
                                        <p:cTn id="14" dur="500"/>
                                        <p:tgtEl>
                                          <p:spTgt spid="4">
                                            <p:graphicEl>
                                              <a:dgm id="{AA19FC18-8315-40F8-BEE8-AAAA9EF02972}"/>
                                            </p:graphic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graphicEl>
                                              <a:dgm id="{E1708757-DE70-4B37-9EB6-DEC398CBBEAC}"/>
                                            </p:graphicEl>
                                          </p:spTgt>
                                        </p:tgtEl>
                                        <p:attrNameLst>
                                          <p:attrName>style.visibility</p:attrName>
                                        </p:attrNameLst>
                                      </p:cBhvr>
                                      <p:to>
                                        <p:strVal val="visible"/>
                                      </p:to>
                                    </p:set>
                                    <p:animEffect transition="in" filter="fade">
                                      <p:cBhvr>
                                        <p:cTn id="17" dur="500"/>
                                        <p:tgtEl>
                                          <p:spTgt spid="4">
                                            <p:graphicEl>
                                              <a:dgm id="{E1708757-DE70-4B37-9EB6-DEC398CBBEAC}"/>
                                            </p:graphicEl>
                                          </p:spTgt>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4">
                                            <p:graphicEl>
                                              <a:dgm id="{103DF2B9-C962-4A4C-BA7C-DD120D10DD0B}"/>
                                            </p:graphicEl>
                                          </p:spTgt>
                                        </p:tgtEl>
                                        <p:attrNameLst>
                                          <p:attrName>style.visibility</p:attrName>
                                        </p:attrNameLst>
                                      </p:cBhvr>
                                      <p:to>
                                        <p:strVal val="visible"/>
                                      </p:to>
                                    </p:set>
                                    <p:animEffect transition="in" filter="fade">
                                      <p:cBhvr>
                                        <p:cTn id="21" dur="500"/>
                                        <p:tgtEl>
                                          <p:spTgt spid="4">
                                            <p:graphicEl>
                                              <a:dgm id="{103DF2B9-C962-4A4C-BA7C-DD120D10DD0B}"/>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graphicEl>
                                              <a:dgm id="{D55B92B7-E9DB-43E7-8405-BF7FEE3EE02C}"/>
                                            </p:graphicEl>
                                          </p:spTgt>
                                        </p:tgtEl>
                                        <p:attrNameLst>
                                          <p:attrName>style.visibility</p:attrName>
                                        </p:attrNameLst>
                                      </p:cBhvr>
                                      <p:to>
                                        <p:strVal val="visible"/>
                                      </p:to>
                                    </p:set>
                                    <p:animEffect transition="in" filter="fade">
                                      <p:cBhvr>
                                        <p:cTn id="24" dur="500"/>
                                        <p:tgtEl>
                                          <p:spTgt spid="4">
                                            <p:graphicEl>
                                              <a:dgm id="{D55B92B7-E9DB-43E7-8405-BF7FEE3EE02C}"/>
                                            </p:graphic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4">
                                            <p:graphicEl>
                                              <a:dgm id="{61DC5249-9D1B-4E9A-A4A4-06611A8E8F05}"/>
                                            </p:graphicEl>
                                          </p:spTgt>
                                        </p:tgtEl>
                                        <p:attrNameLst>
                                          <p:attrName>style.visibility</p:attrName>
                                        </p:attrNameLst>
                                      </p:cBhvr>
                                      <p:to>
                                        <p:strVal val="visible"/>
                                      </p:to>
                                    </p:set>
                                    <p:animEffect transition="in" filter="fade">
                                      <p:cBhvr>
                                        <p:cTn id="28" dur="500"/>
                                        <p:tgtEl>
                                          <p:spTgt spid="4">
                                            <p:graphicEl>
                                              <a:dgm id="{61DC5249-9D1B-4E9A-A4A4-06611A8E8F05}"/>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B4B3A077-E145-4C30-A9F6-F29FC997785C}"/>
                                            </p:graphicEl>
                                          </p:spTgt>
                                        </p:tgtEl>
                                        <p:attrNameLst>
                                          <p:attrName>style.visibility</p:attrName>
                                        </p:attrNameLst>
                                      </p:cBhvr>
                                      <p:to>
                                        <p:strVal val="visible"/>
                                      </p:to>
                                    </p:set>
                                    <p:animEffect transition="in" filter="fade">
                                      <p:cBhvr>
                                        <p:cTn id="31" dur="500"/>
                                        <p:tgtEl>
                                          <p:spTgt spid="4">
                                            <p:graphicEl>
                                              <a:dgm id="{B4B3A077-E145-4C30-A9F6-F29FC997785C}"/>
                                            </p:graphicEl>
                                          </p:spTgt>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4">
                                            <p:graphicEl>
                                              <a:dgm id="{82F0CFBC-11F9-4068-A384-45941CFD7D11}"/>
                                            </p:graphicEl>
                                          </p:spTgt>
                                        </p:tgtEl>
                                        <p:attrNameLst>
                                          <p:attrName>style.visibility</p:attrName>
                                        </p:attrNameLst>
                                      </p:cBhvr>
                                      <p:to>
                                        <p:strVal val="visible"/>
                                      </p:to>
                                    </p:set>
                                    <p:animEffect transition="in" filter="fade">
                                      <p:cBhvr>
                                        <p:cTn id="35" dur="500"/>
                                        <p:tgtEl>
                                          <p:spTgt spid="4">
                                            <p:graphicEl>
                                              <a:dgm id="{82F0CFBC-11F9-4068-A384-45941CFD7D11}"/>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graphicEl>
                                              <a:dgm id="{D4E55C3E-DA64-4FED-B544-C725E7777C2C}"/>
                                            </p:graphicEl>
                                          </p:spTgt>
                                        </p:tgtEl>
                                        <p:attrNameLst>
                                          <p:attrName>style.visibility</p:attrName>
                                        </p:attrNameLst>
                                      </p:cBhvr>
                                      <p:to>
                                        <p:strVal val="visible"/>
                                      </p:to>
                                    </p:set>
                                    <p:animEffect transition="in" filter="fade">
                                      <p:cBhvr>
                                        <p:cTn id="38" dur="500"/>
                                        <p:tgtEl>
                                          <p:spTgt spid="4">
                                            <p:graphicEl>
                                              <a:dgm id="{D4E55C3E-DA64-4FED-B544-C725E7777C2C}"/>
                                            </p:graphicEl>
                                          </p:spTgt>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4">
                                            <p:graphicEl>
                                              <a:dgm id="{7DF9A753-D2AC-46FE-8745-C55799C1B143}"/>
                                            </p:graphicEl>
                                          </p:spTgt>
                                        </p:tgtEl>
                                        <p:attrNameLst>
                                          <p:attrName>style.visibility</p:attrName>
                                        </p:attrNameLst>
                                      </p:cBhvr>
                                      <p:to>
                                        <p:strVal val="visible"/>
                                      </p:to>
                                    </p:set>
                                    <p:animEffect transition="in" filter="fade">
                                      <p:cBhvr>
                                        <p:cTn id="42" dur="500"/>
                                        <p:tgtEl>
                                          <p:spTgt spid="4">
                                            <p:graphicEl>
                                              <a:dgm id="{7DF9A753-D2AC-46FE-8745-C55799C1B143}"/>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
                                            <p:graphicEl>
                                              <a:dgm id="{44528502-DA5D-402C-A1CB-2E5CBECD4FBB}"/>
                                            </p:graphicEl>
                                          </p:spTgt>
                                        </p:tgtEl>
                                        <p:attrNameLst>
                                          <p:attrName>style.visibility</p:attrName>
                                        </p:attrNameLst>
                                      </p:cBhvr>
                                      <p:to>
                                        <p:strVal val="visible"/>
                                      </p:to>
                                    </p:set>
                                    <p:animEffect transition="in" filter="fade">
                                      <p:cBhvr>
                                        <p:cTn id="45" dur="500"/>
                                        <p:tgtEl>
                                          <p:spTgt spid="4">
                                            <p:graphicEl>
                                              <a:dgm id="{44528502-DA5D-402C-A1CB-2E5CBECD4FB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eflection blurRad="6350" stA="55000" endA="300" endPos="45500" dir="5400000" sy="-100000" algn="bl" rotWithShape="0"/>
                </a:effectLst>
                <a:latin typeface="Constantia"/>
                <a:cs typeface="Constantia"/>
              </a:rPr>
              <a:t>Man The Block – The History</a:t>
            </a:r>
            <a:endParaRPr lang="en-US" dirty="0">
              <a:effectLst>
                <a:reflection blurRad="6350" stA="55000" endA="300" endPos="45500" dir="5400000" sy="-100000" algn="bl" rotWithShape="0"/>
              </a:effectLst>
              <a:latin typeface="Constantia"/>
              <a:cs typeface="Constantia"/>
            </a:endParaRPr>
          </a:p>
        </p:txBody>
      </p:sp>
      <p:sp>
        <p:nvSpPr>
          <p:cNvPr id="3" name="Content Placeholder 2"/>
          <p:cNvSpPr>
            <a:spLocks noGrp="1"/>
          </p:cNvSpPr>
          <p:nvPr>
            <p:ph idx="1"/>
          </p:nvPr>
        </p:nvSpPr>
        <p:spPr/>
        <p:txBody>
          <a:bodyPr>
            <a:normAutofit fontScale="47500" lnSpcReduction="20000"/>
          </a:bodyPr>
          <a:lstStyle/>
          <a:p>
            <a:r>
              <a:rPr lang="en-US" dirty="0" smtClean="0"/>
              <a:t>Since the doors opened to students in 2011, Richard Wright Public Charter School began implementing the Man The Block Richard Wright Safe Passage Program on a daily basis. Founder, CEO, and Head of School, Dr. Marco Clark, understood the importance and need of connecting communities with schools to create safe environments for children to learn and be successful. The Richard Wright Safe Passage Program was created to provide Safe Passage to and from school by concerted efforts of staff, parents, and volunteers in the community to escort students to metro and bus stops each day. </a:t>
            </a:r>
          </a:p>
          <a:p>
            <a:r>
              <a:rPr lang="en-US" dirty="0" smtClean="0"/>
              <a:t>In 2015, after having implemented the Man The Block Richard Wright Safe Passage Program with success through before and after school posts, as well as bike and pedestrian escorts teams, the Man The Block initiative was expanded through the combined efforts of the Omega Psi Phi Fraternity, Inc. to reach out to the other organizations such as 100 Fathers, Inc., The Honorable Man Campaign, and the Promise Program, to bring attention to the need for concerned individuals and community members to unify and work together to provide encouragement, support, and safety for children traveling to and from school. Hundreds of men of different generations, professions, and backgrounds came out to escort students from school to the metro to ensure safety, deflect harassment, and deter crime and violence, while building relationships and increasing mentorship opportunities. </a:t>
            </a:r>
          </a:p>
          <a:p>
            <a:endParaRPr lang="en-US" dirty="0"/>
          </a:p>
        </p:txBody>
      </p:sp>
    </p:spTree>
    <p:extLst>
      <p:ext uri="{BB962C8B-B14F-4D97-AF65-F5344CB8AC3E}">
        <p14:creationId xmlns:p14="http://schemas.microsoft.com/office/powerpoint/2010/main" val="3757421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001"/>
            <a:ext cx="8229600" cy="727364"/>
          </a:xfrm>
        </p:spPr>
        <p:txBody>
          <a:bodyPr>
            <a:noAutofit/>
          </a:bodyPr>
          <a:lstStyle/>
          <a:p>
            <a:r>
              <a:rPr lang="en-US" sz="3200" dirty="0">
                <a:latin typeface="Constantia"/>
                <a:cs typeface="Constantia"/>
              </a:rPr>
              <a:t>Man The Block </a:t>
            </a:r>
            <a:r>
              <a:rPr lang="en-US" sz="3200" dirty="0" smtClean="0">
                <a:latin typeface="Constantia"/>
                <a:cs typeface="Constantia"/>
              </a:rPr>
              <a:t>II</a:t>
            </a:r>
            <a:endParaRPr lang="en-US" sz="3200" dirty="0"/>
          </a:p>
        </p:txBody>
      </p:sp>
      <p:sp>
        <p:nvSpPr>
          <p:cNvPr id="3" name="Content Placeholder 2"/>
          <p:cNvSpPr>
            <a:spLocks noGrp="1"/>
          </p:cNvSpPr>
          <p:nvPr>
            <p:ph idx="1"/>
          </p:nvPr>
        </p:nvSpPr>
        <p:spPr>
          <a:xfrm>
            <a:off x="219364" y="877455"/>
            <a:ext cx="8751454" cy="4144818"/>
          </a:xfrm>
        </p:spPr>
        <p:txBody>
          <a:bodyPr>
            <a:normAutofit/>
          </a:bodyPr>
          <a:lstStyle/>
          <a:p>
            <a:r>
              <a:rPr lang="en-US" sz="1200" dirty="0"/>
              <a:t>Due to the success of the first Man The Block Initiative in August 2015, Man The Block Part II expanded to include 5 public charter schools in Southeast, Northeast, and Northwest. From strong support and partnership with the Omega Psi Phi Fraternity, Inc. and 100 Fathers, Inc., collaborating schools hosted events at their respective schools and increased community awareness and advocacy around the city. The participating schools along with parents, men and women from various civic organizations, businesses, colleges, DC Councilmembers, DC representatives, and the U.S. Marines, came together to demonstrate and model what communities can achieve by working together in order to create encouraging environments for our youth all over the city</a:t>
            </a:r>
            <a:r>
              <a:rPr lang="en-US" sz="1200" dirty="0" smtClean="0"/>
              <a:t>. </a:t>
            </a:r>
          </a:p>
          <a:p>
            <a:endParaRPr lang="en-US" sz="5600" dirty="0"/>
          </a:p>
          <a:p>
            <a:endParaRPr lang="en-US" sz="5600" dirty="0" smtClean="0"/>
          </a:p>
          <a:p>
            <a:endParaRPr lang="en-US" sz="5600" dirty="0"/>
          </a:p>
          <a:p>
            <a:endParaRPr lang="en-US" sz="5600" dirty="0" smtClean="0"/>
          </a:p>
          <a:p>
            <a:endParaRPr lang="en-US" sz="5600" dirty="0"/>
          </a:p>
          <a:p>
            <a:endParaRPr lang="en-US" sz="5600" dirty="0" smtClean="0"/>
          </a:p>
          <a:p>
            <a:endParaRPr lang="en-US" sz="5600" dirty="0"/>
          </a:p>
          <a:p>
            <a:endParaRPr lang="en-US" sz="5600" dirty="0" smtClean="0"/>
          </a:p>
          <a:p>
            <a:endParaRPr lang="en-US" sz="5600" dirty="0"/>
          </a:p>
          <a:p>
            <a:endParaRPr lang="en-US" sz="5600" dirty="0" smtClean="0"/>
          </a:p>
          <a:p>
            <a:endParaRPr lang="en-US" sz="5600" dirty="0" smtClean="0"/>
          </a:p>
          <a:p>
            <a:endParaRPr lang="en-US" sz="5600" dirty="0"/>
          </a:p>
          <a:p>
            <a:pPr marL="0" indent="0" algn="ctr">
              <a:buNone/>
            </a:pPr>
            <a:endParaRPr lang="en-US" sz="5600" dirty="0" smtClean="0"/>
          </a:p>
          <a:p>
            <a:pPr marL="0" indent="0">
              <a:buNone/>
            </a:pPr>
            <a:endParaRPr lang="en-US" sz="5600" dirty="0" smtClean="0"/>
          </a:p>
          <a:p>
            <a:endParaRPr lang="en-US" dirty="0"/>
          </a:p>
        </p:txBody>
      </p:sp>
      <p:pic>
        <p:nvPicPr>
          <p:cNvPr id="4" name="Picture 3" descr="IMG_063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2928" y="2239818"/>
            <a:ext cx="4842164" cy="2724727"/>
          </a:xfrm>
          <a:prstGeom prst="rect">
            <a:avLst/>
          </a:prstGeom>
        </p:spPr>
      </p:pic>
    </p:spTree>
    <p:extLst>
      <p:ext uri="{BB962C8B-B14F-4D97-AF65-F5344CB8AC3E}">
        <p14:creationId xmlns:p14="http://schemas.microsoft.com/office/powerpoint/2010/main" val="2157467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onstantia"/>
                <a:cs typeface="Constantia"/>
              </a:rPr>
              <a:t>Man The Block </a:t>
            </a:r>
            <a:r>
              <a:rPr lang="en-US" dirty="0" smtClean="0">
                <a:latin typeface="Constantia"/>
                <a:cs typeface="Constantia"/>
              </a:rPr>
              <a:t>III – The Symposium</a:t>
            </a:r>
            <a:endParaRPr lang="en-US" dirty="0"/>
          </a:p>
        </p:txBody>
      </p:sp>
      <p:sp>
        <p:nvSpPr>
          <p:cNvPr id="3" name="Content Placeholder 2"/>
          <p:cNvSpPr>
            <a:spLocks noGrp="1"/>
          </p:cNvSpPr>
          <p:nvPr>
            <p:ph idx="1"/>
          </p:nvPr>
        </p:nvSpPr>
        <p:spPr>
          <a:xfrm>
            <a:off x="457200" y="969818"/>
            <a:ext cx="8229600" cy="3624805"/>
          </a:xfrm>
        </p:spPr>
        <p:txBody>
          <a:bodyPr>
            <a:normAutofit/>
          </a:bodyPr>
          <a:lstStyle/>
          <a:p>
            <a:r>
              <a:rPr lang="en-US" sz="1300" dirty="0"/>
              <a:t>Man The Block hosts events quarterly to maintain community awareness and involvement to help create positive and meaningful solutions to the provide Safe Passage for all children in communities. Man The Block The Symposium was held in February of 2016 with a an esteemed panel and moderator to discuss with the community various aspects of the importance of working together across the District. With strong support from Councilmember </a:t>
            </a:r>
            <a:r>
              <a:rPr lang="en-US" sz="1300" dirty="0" err="1"/>
              <a:t>Grosso</a:t>
            </a:r>
            <a:r>
              <a:rPr lang="en-US" sz="1300" dirty="0"/>
              <a:t>, Councilmember Allen, and Councilmember May, as well as the DC Public Charter Board and the Deputy Mayor’s Office of Education, Man The Block CITYWIDE was planned to generate awareness and participation from all sectors across the District. Most recently, the DC Office of Cable Television, Film, Music and Entertainment (OCTFME) has become a strong partner with Man The Block to spread the word </a:t>
            </a:r>
            <a:r>
              <a:rPr lang="en-US" sz="1300" dirty="0" smtClean="0"/>
              <a:t>that </a:t>
            </a:r>
            <a:r>
              <a:rPr lang="en-US" sz="1300" dirty="0"/>
              <a:t>the need for Safe Passage and for overall community involvement  is now</a:t>
            </a:r>
            <a:r>
              <a:rPr lang="en-US" sz="1300" dirty="0" smtClean="0"/>
              <a:t>.</a:t>
            </a:r>
          </a:p>
          <a:p>
            <a:pPr algn="ctr"/>
            <a:endParaRPr lang="en-US" sz="2100" dirty="0"/>
          </a:p>
          <a:p>
            <a:endParaRPr lang="en-US" dirty="0"/>
          </a:p>
        </p:txBody>
      </p:sp>
      <p:pic>
        <p:nvPicPr>
          <p:cNvPr id="4" name="Picture 3" descr="IMG_985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2634" y="3046821"/>
            <a:ext cx="5207001" cy="1871607"/>
          </a:xfrm>
          <a:prstGeom prst="rect">
            <a:avLst/>
          </a:prstGeom>
        </p:spPr>
      </p:pic>
    </p:spTree>
    <p:extLst>
      <p:ext uri="{BB962C8B-B14F-4D97-AF65-F5344CB8AC3E}">
        <p14:creationId xmlns:p14="http://schemas.microsoft.com/office/powerpoint/2010/main" val="3659699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reflection blurRad="6350" stA="55000" endA="300" endPos="45500" dir="5400000" sy="-100000" algn="bl" rotWithShape="0"/>
                </a:effectLst>
                <a:latin typeface="Constantia" pitchFamily="18" charset="0"/>
              </a:rPr>
              <a:t>Man The Block Safe Passage Mission</a:t>
            </a:r>
            <a:endParaRPr lang="en-US" dirty="0">
              <a:effectLst>
                <a:reflection blurRad="6350" stA="55000" endA="300" endPos="45500" dir="5400000" sy="-100000" algn="bl" rotWithShape="0"/>
              </a:effectLst>
              <a:latin typeface="Constantia" pitchFamily="18" charset="0"/>
            </a:endParaRPr>
          </a:p>
        </p:txBody>
      </p:sp>
      <p:sp>
        <p:nvSpPr>
          <p:cNvPr id="3" name="Content Placeholder 2"/>
          <p:cNvSpPr>
            <a:spLocks noGrp="1"/>
          </p:cNvSpPr>
          <p:nvPr>
            <p:ph idx="1"/>
          </p:nvPr>
        </p:nvSpPr>
        <p:spPr>
          <a:xfrm>
            <a:off x="457200" y="1113653"/>
            <a:ext cx="8229600" cy="3255117"/>
          </a:xfrm>
        </p:spPr>
        <p:txBody>
          <a:bodyPr>
            <a:normAutofit/>
          </a:bodyPr>
          <a:lstStyle/>
          <a:p>
            <a:pPr marL="0" indent="0">
              <a:lnSpc>
                <a:spcPct val="150000"/>
              </a:lnSpc>
              <a:spcBef>
                <a:spcPts val="600"/>
              </a:spcBef>
              <a:buNone/>
            </a:pPr>
            <a:r>
              <a:rPr lang="en-US" sz="2400" dirty="0" smtClean="0"/>
              <a:t>To promote Safe Passage for all students in the District of Columbia through coordinated and collaborative efforts of schools, city government, civic organizations, and whole communities.</a:t>
            </a:r>
          </a:p>
          <a:p>
            <a:pPr>
              <a:lnSpc>
                <a:spcPct val="150000"/>
              </a:lnSpc>
              <a:spcBef>
                <a:spcPts val="600"/>
              </a:spcBef>
            </a:pPr>
            <a:endParaRPr lang="en-US" dirty="0"/>
          </a:p>
        </p:txBody>
      </p:sp>
      <p:grpSp>
        <p:nvGrpSpPr>
          <p:cNvPr id="10" name="Group 9"/>
          <p:cNvGrpSpPr/>
          <p:nvPr/>
        </p:nvGrpSpPr>
        <p:grpSpPr>
          <a:xfrm>
            <a:off x="1835727" y="3521364"/>
            <a:ext cx="7754840" cy="808180"/>
            <a:chOff x="1850065" y="3189767"/>
            <a:chExt cx="7740502" cy="673402"/>
          </a:xfrm>
        </p:grpSpPr>
        <p:sp>
          <p:nvSpPr>
            <p:cNvPr id="7" name="Chevron 6"/>
            <p:cNvSpPr/>
            <p:nvPr/>
          </p:nvSpPr>
          <p:spPr>
            <a:xfrm>
              <a:off x="1850065" y="3189767"/>
              <a:ext cx="7740502" cy="190021"/>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7"/>
            <p:cNvSpPr/>
            <p:nvPr/>
          </p:nvSpPr>
          <p:spPr>
            <a:xfrm>
              <a:off x="1850065" y="3673148"/>
              <a:ext cx="7740502" cy="190021"/>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8"/>
            <p:cNvSpPr/>
            <p:nvPr/>
          </p:nvSpPr>
          <p:spPr>
            <a:xfrm>
              <a:off x="1850065" y="3431458"/>
              <a:ext cx="7740502" cy="190021"/>
            </a:xfrm>
            <a:prstGeom prst="chevr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7487211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1972" y="472533"/>
            <a:ext cx="8229600" cy="633514"/>
          </a:xfrm>
        </p:spPr>
        <p:txBody>
          <a:bodyPr>
            <a:normAutofit/>
          </a:bodyPr>
          <a:lstStyle/>
          <a:p>
            <a:pPr algn="l"/>
            <a:r>
              <a:rPr lang="en-US" sz="2500" b="1" cap="small" dirty="0" smtClean="0">
                <a:effectLst>
                  <a:reflection blurRad="6350" stA="55000" endA="300" endPos="45500" dir="5400000" sy="-100000" algn="bl" rotWithShape="0"/>
                </a:effectLst>
                <a:latin typeface="Constantia" pitchFamily="18" charset="0"/>
                <a:cs typeface="+mj-cs"/>
              </a:rPr>
              <a:t>Man </a:t>
            </a:r>
            <a:r>
              <a:rPr lang="en-US" sz="2500" b="1" cap="small" dirty="0" smtClean="0">
                <a:effectLst>
                  <a:reflection blurRad="6350" stA="55000" endA="300" endPos="45500" dir="5400000" sy="-100000" algn="bl" rotWithShape="0"/>
                </a:effectLst>
                <a:latin typeface="Constantia" pitchFamily="18" charset="0"/>
              </a:rPr>
              <a:t>The Block Safe Passage </a:t>
            </a:r>
            <a:r>
              <a:rPr lang="en-US" sz="2500" b="1" cap="small" dirty="0" smtClean="0">
                <a:effectLst>
                  <a:reflection blurRad="6350" stA="55000" endA="300" endPos="45500" dir="5400000" sy="-100000" algn="bl" rotWithShape="0"/>
                </a:effectLst>
                <a:latin typeface="Constantia" pitchFamily="18" charset="0"/>
                <a:cs typeface="+mj-cs"/>
              </a:rPr>
              <a:t>Goals</a:t>
            </a:r>
            <a:endParaRPr lang="en-US" sz="2500" b="1" cap="small" dirty="0">
              <a:effectLst>
                <a:reflection blurRad="6350" stA="55000" endA="300" endPos="45500" dir="5400000" sy="-100000" algn="bl" rotWithShape="0"/>
              </a:effectLst>
              <a:latin typeface="Constantia" pitchFamily="18" charset="0"/>
              <a:cs typeface="+mj-cs"/>
            </a:endParaRPr>
          </a:p>
        </p:txBody>
      </p:sp>
      <p:sp>
        <p:nvSpPr>
          <p:cNvPr id="3" name="Content Placeholder 2"/>
          <p:cNvSpPr>
            <a:spLocks noGrp="1"/>
          </p:cNvSpPr>
          <p:nvPr>
            <p:ph idx="1"/>
          </p:nvPr>
        </p:nvSpPr>
        <p:spPr>
          <a:xfrm>
            <a:off x="457201" y="1199073"/>
            <a:ext cx="6504708" cy="2414654"/>
          </a:xfrm>
        </p:spPr>
        <p:txBody>
          <a:bodyPr>
            <a:normAutofit lnSpcReduction="10000"/>
          </a:bodyPr>
          <a:lstStyle/>
          <a:p>
            <a:pPr marL="0" indent="0">
              <a:buNone/>
            </a:pPr>
            <a:r>
              <a:rPr lang="en-US" sz="1800" dirty="0" smtClean="0"/>
              <a:t>• Engage </a:t>
            </a:r>
            <a:r>
              <a:rPr lang="en-US" sz="1800" dirty="0"/>
              <a:t>schools, community, government, and businesses in collaborative solutions</a:t>
            </a:r>
          </a:p>
          <a:p>
            <a:pPr marL="0" indent="0">
              <a:buNone/>
            </a:pPr>
            <a:r>
              <a:rPr lang="en-US" sz="1800" dirty="0"/>
              <a:t>• Continue to build productive, clean, and safe communities around institutions of learning</a:t>
            </a:r>
          </a:p>
          <a:p>
            <a:pPr marL="0" indent="0">
              <a:buNone/>
            </a:pPr>
            <a:r>
              <a:rPr lang="en-US" sz="1800" dirty="0"/>
              <a:t>• Promote academic achievement</a:t>
            </a:r>
          </a:p>
          <a:p>
            <a:pPr marL="0" indent="0">
              <a:buNone/>
            </a:pPr>
            <a:r>
              <a:rPr lang="en-US" sz="1800" dirty="0"/>
              <a:t>• Promote clear walkways (free of loitering, harassment, bullying, drugs, and alcohol)</a:t>
            </a:r>
          </a:p>
          <a:p>
            <a:pPr marL="0" indent="0">
              <a:buNone/>
            </a:pPr>
            <a:r>
              <a:rPr lang="en-US" sz="1800" dirty="0"/>
              <a:t>• Increase the number of bike lanes near educational institutions</a:t>
            </a:r>
          </a:p>
        </p:txBody>
      </p:sp>
      <p:grpSp>
        <p:nvGrpSpPr>
          <p:cNvPr id="6" name="Group 5"/>
          <p:cNvGrpSpPr/>
          <p:nvPr/>
        </p:nvGrpSpPr>
        <p:grpSpPr>
          <a:xfrm>
            <a:off x="-1385455" y="3786909"/>
            <a:ext cx="9582728" cy="831273"/>
            <a:chOff x="1850064" y="3189767"/>
            <a:chExt cx="8021556" cy="673402"/>
          </a:xfrm>
        </p:grpSpPr>
        <p:sp>
          <p:nvSpPr>
            <p:cNvPr id="7" name="Chevron 6"/>
            <p:cNvSpPr/>
            <p:nvPr/>
          </p:nvSpPr>
          <p:spPr>
            <a:xfrm>
              <a:off x="1850065" y="3189767"/>
              <a:ext cx="7546989" cy="190021"/>
            </a:xfrm>
            <a:prstGeom prst="chevron">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7"/>
            <p:cNvSpPr/>
            <p:nvPr/>
          </p:nvSpPr>
          <p:spPr>
            <a:xfrm>
              <a:off x="1850064" y="3673148"/>
              <a:ext cx="8021556" cy="190021"/>
            </a:xfrm>
            <a:prstGeom prst="chevron">
              <a:avLst>
                <a:gd name="adj" fmla="val 4886"/>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8"/>
            <p:cNvSpPr/>
            <p:nvPr/>
          </p:nvSpPr>
          <p:spPr>
            <a:xfrm>
              <a:off x="1850064" y="3431458"/>
              <a:ext cx="7786576" cy="190021"/>
            </a:xfrm>
            <a:prstGeom prst="chevron">
              <a:avLst>
                <a:gd name="adj"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9"/>
          <p:cNvGrpSpPr/>
          <p:nvPr/>
        </p:nvGrpSpPr>
        <p:grpSpPr>
          <a:xfrm rot="16200000">
            <a:off x="3478318" y="-181590"/>
            <a:ext cx="8433456" cy="1027544"/>
            <a:chOff x="1864355" y="3189768"/>
            <a:chExt cx="7740503" cy="673402"/>
          </a:xfrm>
        </p:grpSpPr>
        <p:sp>
          <p:nvSpPr>
            <p:cNvPr id="11" name="Chevron 10"/>
            <p:cNvSpPr/>
            <p:nvPr/>
          </p:nvSpPr>
          <p:spPr>
            <a:xfrm>
              <a:off x="2340529" y="3189768"/>
              <a:ext cx="7250039" cy="190021"/>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11"/>
            <p:cNvSpPr/>
            <p:nvPr/>
          </p:nvSpPr>
          <p:spPr>
            <a:xfrm>
              <a:off x="1864355" y="3673149"/>
              <a:ext cx="7740502" cy="190021"/>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12"/>
            <p:cNvSpPr/>
            <p:nvPr/>
          </p:nvSpPr>
          <p:spPr>
            <a:xfrm>
              <a:off x="2096057" y="3431460"/>
              <a:ext cx="7508801" cy="190021"/>
            </a:xfrm>
            <a:prstGeom prst="chevr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887966792"/>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2500" b="1" cap="small" dirty="0" smtClean="0">
                <a:effectLst>
                  <a:reflection blurRad="6350" stA="55000" endA="300" endPos="45500" dir="5400000" sy="-100000" algn="bl" rotWithShape="0"/>
                </a:effectLst>
                <a:latin typeface="Constantia" pitchFamily="18" charset="0"/>
              </a:rPr>
              <a:t>Man The Block CITYWIDE – may 16, 2016</a:t>
            </a:r>
            <a:endParaRPr lang="en-US" sz="2500" b="1" cap="small" dirty="0">
              <a:effectLst>
                <a:reflection blurRad="6350" stA="55000" endA="300" endPos="45500" dir="5400000" sy="-100000" algn="bl" rotWithShape="0"/>
              </a:effectLst>
              <a:latin typeface="Constantia" pitchFamily="18" charset="0"/>
            </a:endParaRPr>
          </a:p>
        </p:txBody>
      </p:sp>
      <p:grpSp>
        <p:nvGrpSpPr>
          <p:cNvPr id="6" name="Group 5"/>
          <p:cNvGrpSpPr/>
          <p:nvPr/>
        </p:nvGrpSpPr>
        <p:grpSpPr>
          <a:xfrm rot="16200000">
            <a:off x="3414933" y="4591989"/>
            <a:ext cx="7740503" cy="715818"/>
            <a:chOff x="1864355" y="3189768"/>
            <a:chExt cx="7740503" cy="673402"/>
          </a:xfrm>
        </p:grpSpPr>
        <p:sp>
          <p:nvSpPr>
            <p:cNvPr id="7" name="Chevron 6"/>
            <p:cNvSpPr/>
            <p:nvPr/>
          </p:nvSpPr>
          <p:spPr>
            <a:xfrm>
              <a:off x="2340529" y="3189768"/>
              <a:ext cx="7250039" cy="190021"/>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7"/>
            <p:cNvSpPr/>
            <p:nvPr/>
          </p:nvSpPr>
          <p:spPr>
            <a:xfrm>
              <a:off x="1864355" y="3673149"/>
              <a:ext cx="7740502" cy="190021"/>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8"/>
            <p:cNvSpPr/>
            <p:nvPr/>
          </p:nvSpPr>
          <p:spPr>
            <a:xfrm>
              <a:off x="2096057" y="3431460"/>
              <a:ext cx="7508801" cy="190021"/>
            </a:xfrm>
            <a:prstGeom prst="chevron">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 name="TextBox 10"/>
          <p:cNvSpPr txBox="1"/>
          <p:nvPr/>
        </p:nvSpPr>
        <p:spPr>
          <a:xfrm>
            <a:off x="334818" y="1166091"/>
            <a:ext cx="6511637" cy="3293209"/>
          </a:xfrm>
          <a:prstGeom prst="rect">
            <a:avLst/>
          </a:prstGeom>
          <a:noFill/>
        </p:spPr>
        <p:txBody>
          <a:bodyPr wrap="square" rtlCol="0">
            <a:spAutoFit/>
          </a:bodyPr>
          <a:lstStyle/>
          <a:p>
            <a:pPr algn="just"/>
            <a:r>
              <a:rPr lang="en-US" sz="1600" dirty="0"/>
              <a:t>Man The Block CITYWIDE on Monday, May 16, 2016 is an opportunity to bring </a:t>
            </a:r>
            <a:r>
              <a:rPr lang="en-US" sz="1600" dirty="0" smtClean="0"/>
              <a:t>about awareness</a:t>
            </a:r>
            <a:r>
              <a:rPr lang="en-US" sz="1600" dirty="0"/>
              <a:t>, advocacy, and participation around Safe Passage for all DC students, involving </a:t>
            </a:r>
            <a:r>
              <a:rPr lang="en-US" sz="1600" dirty="0" smtClean="0"/>
              <a:t>all sectors </a:t>
            </a:r>
            <a:r>
              <a:rPr lang="en-US" sz="1600" dirty="0"/>
              <a:t>of community and government. Volunteers will support schools in each Ward as </a:t>
            </a:r>
            <a:r>
              <a:rPr lang="en-US" sz="1600" dirty="0" smtClean="0"/>
              <a:t>a unified</a:t>
            </a:r>
            <a:r>
              <a:rPr lang="en-US" sz="1600" dirty="0"/>
              <a:t>, collective effort, serving as an impetus for momentous and needed action for </a:t>
            </a:r>
            <a:r>
              <a:rPr lang="en-US" sz="1600" dirty="0" smtClean="0"/>
              <a:t>positive change </a:t>
            </a:r>
            <a:r>
              <a:rPr lang="en-US" sz="1600" dirty="0"/>
              <a:t>on various </a:t>
            </a:r>
            <a:r>
              <a:rPr lang="en-US" sz="1600" dirty="0" smtClean="0"/>
              <a:t>levels. </a:t>
            </a:r>
          </a:p>
          <a:p>
            <a:pPr algn="just"/>
            <a:endParaRPr lang="en-US" sz="1600" dirty="0"/>
          </a:p>
          <a:p>
            <a:pPr algn="just"/>
            <a:r>
              <a:rPr lang="en-US" sz="1600" dirty="0" smtClean="0"/>
              <a:t>With </a:t>
            </a:r>
            <a:r>
              <a:rPr lang="en-US" sz="1600" dirty="0"/>
              <a:t>the increase of violence that has surged in the District, a sense of urgency in </a:t>
            </a:r>
            <a:r>
              <a:rPr lang="en-US" sz="1600" dirty="0" smtClean="0"/>
              <a:t>preventive measures </a:t>
            </a:r>
            <a:r>
              <a:rPr lang="en-US" sz="1600" dirty="0"/>
              <a:t>is needed in which community responsibility, civic duty, communication </a:t>
            </a:r>
            <a:r>
              <a:rPr lang="en-US" sz="1600" dirty="0" smtClean="0"/>
              <a:t>and collaboration </a:t>
            </a:r>
            <a:r>
              <a:rPr lang="en-US" sz="1600" dirty="0"/>
              <a:t>between city, school, business, and community leaders, are essential </a:t>
            </a:r>
            <a:r>
              <a:rPr lang="en-US" sz="1600" dirty="0" smtClean="0"/>
              <a:t>in preemptive </a:t>
            </a:r>
            <a:r>
              <a:rPr lang="en-US" sz="1600" dirty="0"/>
              <a:t>solutions, as well as an opportunity to model these actions for positive </a:t>
            </a:r>
            <a:r>
              <a:rPr lang="en-US" sz="1600" dirty="0" smtClean="0"/>
              <a:t>youth development</a:t>
            </a:r>
            <a:r>
              <a:rPr lang="en-US" sz="1600" dirty="0"/>
              <a:t>.</a:t>
            </a:r>
          </a:p>
        </p:txBody>
      </p:sp>
    </p:spTree>
    <p:extLst>
      <p:ext uri="{BB962C8B-B14F-4D97-AF65-F5344CB8AC3E}">
        <p14:creationId xmlns:p14="http://schemas.microsoft.com/office/powerpoint/2010/main" val="1649817610"/>
      </p:ext>
    </p:extLst>
  </p:cSld>
  <p:clrMapOvr>
    <a:masterClrMapping/>
  </p:clrMapOvr>
  <p:transition spd="slow">
    <p:push dir="d"/>
  </p:transition>
  <p:timing>
    <p:tnLst>
      <p:par>
        <p:cT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0</TotalTime>
  <Words>1314</Words>
  <Application>Microsoft Office PowerPoint</Application>
  <PresentationFormat>On-screen Show (16:9)</PresentationFormat>
  <Paragraphs>80</Paragraphs>
  <Slides>18</Slides>
  <Notes>9</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Constantia</vt:lpstr>
      <vt:lpstr>Copperplate Gothic Bold</vt:lpstr>
      <vt:lpstr>Copperplate Gothic Light</vt:lpstr>
      <vt:lpstr>Black</vt:lpstr>
      <vt:lpstr>MAN THE BLOCK CITYWIDE – MAY 16, 2016</vt:lpstr>
      <vt:lpstr>PowerPoint Presentation</vt:lpstr>
      <vt:lpstr>Working Together To Create  Safe Passage</vt:lpstr>
      <vt:lpstr>Man The Block – The History</vt:lpstr>
      <vt:lpstr>Man The Block II</vt:lpstr>
      <vt:lpstr>Man The Block III – The Symposium</vt:lpstr>
      <vt:lpstr>Man The Block Safe Passage Mission</vt:lpstr>
      <vt:lpstr>Man The Block Safe Passage Goals</vt:lpstr>
      <vt:lpstr>Man The Block CITYWIDE – may 16, 2016</vt:lpstr>
      <vt:lpstr>MAN THE BLOCK CITYWIDE – GOALS</vt:lpstr>
      <vt:lpstr>Volunteer Expectations and Guidelines for May 16th </vt:lpstr>
      <vt:lpstr>Q &amp; A</vt:lpstr>
      <vt:lpstr>Tasks in Need of Assistance</vt:lpstr>
      <vt:lpstr>Group Work Sessions by Ward</vt:lpstr>
      <vt:lpstr>Share Out</vt:lpstr>
      <vt:lpstr>Next Steps</vt:lpstr>
      <vt:lpstr>Man The Block CITYWIDE on May 16, 2016</vt:lpstr>
      <vt:lpstr>We are dedicated to creating  Safe Passage for all students in the District…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2010-04-09T00:06:37Z</dcterms:created>
  <dcterms:modified xsi:type="dcterms:W3CDTF">2016-06-17T05:11:02Z</dcterms:modified>
</cp:coreProperties>
</file>